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ags/tag16.xml" ContentType="application/vnd.openxmlformats-officedocument.presentationml.tags+xml"/>
  <Override PartName="/ppt/notesSlides/notesSlide20.xml" ContentType="application/vnd.openxmlformats-officedocument.presentationml.notesSlide+xml"/>
  <Override PartName="/ppt/tags/tag17.xml" ContentType="application/vnd.openxmlformats-officedocument.presentationml.tags+xml"/>
  <Override PartName="/ppt/notesSlides/notesSlide21.xml" ContentType="application/vnd.openxmlformats-officedocument.presentationml.notesSlide+xml"/>
  <Override PartName="/ppt/tags/tag18.xml" ContentType="application/vnd.openxmlformats-officedocument.presentationml.tags+xml"/>
  <Override PartName="/ppt/notesSlides/notesSlide22.xml" ContentType="application/vnd.openxmlformats-officedocument.presentationml.notesSlide+xml"/>
  <Override PartName="/ppt/tags/tag19.xml" ContentType="application/vnd.openxmlformats-officedocument.presentationml.tags+xml"/>
  <Override PartName="/ppt/notesSlides/notesSlide23.xml" ContentType="application/vnd.openxmlformats-officedocument.presentationml.notesSlide+xml"/>
  <Override PartName="/ppt/tags/tag20.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1"/>
  </p:sldMasterIdLst>
  <p:notesMasterIdLst>
    <p:notesMasterId r:id="rId28"/>
  </p:notesMasterIdLst>
  <p:handoutMasterIdLst>
    <p:handoutMasterId r:id="rId29"/>
  </p:handoutMasterIdLst>
  <p:sldIdLst>
    <p:sldId id="256" r:id="rId2"/>
    <p:sldId id="383" r:id="rId3"/>
    <p:sldId id="511" r:id="rId4"/>
    <p:sldId id="512" r:id="rId5"/>
    <p:sldId id="497" r:id="rId6"/>
    <p:sldId id="516" r:id="rId7"/>
    <p:sldId id="518" r:id="rId8"/>
    <p:sldId id="517" r:id="rId9"/>
    <p:sldId id="519" r:id="rId10"/>
    <p:sldId id="520" r:id="rId11"/>
    <p:sldId id="521" r:id="rId12"/>
    <p:sldId id="496" r:id="rId13"/>
    <p:sldId id="515" r:id="rId14"/>
    <p:sldId id="500" r:id="rId15"/>
    <p:sldId id="501" r:id="rId16"/>
    <p:sldId id="502" r:id="rId17"/>
    <p:sldId id="503" r:id="rId18"/>
    <p:sldId id="510" r:id="rId19"/>
    <p:sldId id="514" r:id="rId20"/>
    <p:sldId id="504" r:id="rId21"/>
    <p:sldId id="522" r:id="rId22"/>
    <p:sldId id="506" r:id="rId23"/>
    <p:sldId id="523" r:id="rId24"/>
    <p:sldId id="524" r:id="rId25"/>
    <p:sldId id="513" r:id="rId26"/>
    <p:sldId id="525" r:id="rId27"/>
  </p:sldIdLst>
  <p:sldSz cx="9144000" cy="6858000" type="screen4x3"/>
  <p:notesSz cx="7315200" cy="9601200"/>
  <p:custDataLst>
    <p:tags r:id="rId30"/>
  </p:custDataLst>
  <p:defaultTextStyle>
    <a:defPPr>
      <a:defRPr lang="en-US"/>
    </a:defPPr>
    <a:lvl1pPr algn="l" rtl="0" eaLnBrk="0" fontAlgn="base" hangingPunct="0">
      <a:spcBef>
        <a:spcPct val="0"/>
      </a:spcBef>
      <a:spcAft>
        <a:spcPct val="0"/>
      </a:spcAft>
      <a:defRPr sz="2200" kern="1200">
        <a:solidFill>
          <a:schemeClr val="hlink"/>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sz="2200" kern="1200">
        <a:solidFill>
          <a:schemeClr val="hlink"/>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sz="2200" kern="1200">
        <a:solidFill>
          <a:schemeClr val="hlink"/>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sz="2200" kern="1200">
        <a:solidFill>
          <a:schemeClr val="hlink"/>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sz="2200" kern="1200">
        <a:solidFill>
          <a:schemeClr val="hlink"/>
        </a:solidFill>
        <a:latin typeface="Arial" panose="020B0604020202020204" pitchFamily="34" charset="0"/>
        <a:ea typeface="+mn-ea"/>
        <a:cs typeface="Arial" panose="020B0604020202020204" pitchFamily="34" charset="0"/>
      </a:defRPr>
    </a:lvl5pPr>
    <a:lvl6pPr marL="2286000" algn="l" defTabSz="914400" rtl="0" eaLnBrk="1" latinLnBrk="0" hangingPunct="1">
      <a:defRPr sz="2200" kern="1200">
        <a:solidFill>
          <a:schemeClr val="hlink"/>
        </a:solidFill>
        <a:latin typeface="Arial" panose="020B0604020202020204" pitchFamily="34" charset="0"/>
        <a:ea typeface="+mn-ea"/>
        <a:cs typeface="Arial" panose="020B0604020202020204" pitchFamily="34" charset="0"/>
      </a:defRPr>
    </a:lvl6pPr>
    <a:lvl7pPr marL="2743200" algn="l" defTabSz="914400" rtl="0" eaLnBrk="1" latinLnBrk="0" hangingPunct="1">
      <a:defRPr sz="2200" kern="1200">
        <a:solidFill>
          <a:schemeClr val="hlink"/>
        </a:solidFill>
        <a:latin typeface="Arial" panose="020B0604020202020204" pitchFamily="34" charset="0"/>
        <a:ea typeface="+mn-ea"/>
        <a:cs typeface="Arial" panose="020B0604020202020204" pitchFamily="34" charset="0"/>
      </a:defRPr>
    </a:lvl7pPr>
    <a:lvl8pPr marL="3200400" algn="l" defTabSz="914400" rtl="0" eaLnBrk="1" latinLnBrk="0" hangingPunct="1">
      <a:defRPr sz="2200" kern="1200">
        <a:solidFill>
          <a:schemeClr val="hlink"/>
        </a:solidFill>
        <a:latin typeface="Arial" panose="020B0604020202020204" pitchFamily="34" charset="0"/>
        <a:ea typeface="+mn-ea"/>
        <a:cs typeface="Arial" panose="020B0604020202020204" pitchFamily="34" charset="0"/>
      </a:defRPr>
    </a:lvl8pPr>
    <a:lvl9pPr marL="3657600" algn="l" defTabSz="914400" rtl="0" eaLnBrk="1" latinLnBrk="0" hangingPunct="1">
      <a:defRPr sz="2200" kern="1200">
        <a:solidFill>
          <a:schemeClr val="hlink"/>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432">
          <p15:clr>
            <a:srgbClr val="A4A3A4"/>
          </p15:clr>
        </p15:guide>
        <p15:guide id="2" pos="43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65" autoAdjust="0"/>
    <p:restoredTop sz="92148" autoAdjust="0"/>
  </p:normalViewPr>
  <p:slideViewPr>
    <p:cSldViewPr>
      <p:cViewPr varScale="1">
        <p:scale>
          <a:sx n="87" d="100"/>
          <a:sy n="87" d="100"/>
        </p:scale>
        <p:origin x="1920" y="184"/>
      </p:cViewPr>
      <p:guideLst>
        <p:guide orient="horz" pos="432"/>
        <p:guide pos="4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2816" y="-180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39BE2F7-4B42-F547-83E7-F29AA7A0110E}"/>
              </a:ext>
            </a:extLst>
          </p:cNvPr>
          <p:cNvSpPr>
            <a:spLocks noGrp="1"/>
          </p:cNvSpPr>
          <p:nvPr>
            <p:ph type="hdr" sz="quarter"/>
          </p:nvPr>
        </p:nvSpPr>
        <p:spPr>
          <a:xfrm>
            <a:off x="0" y="0"/>
            <a:ext cx="3170238" cy="481013"/>
          </a:xfrm>
          <a:prstGeom prst="rect">
            <a:avLst/>
          </a:prstGeom>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a:p>
        </p:txBody>
      </p:sp>
      <p:sp>
        <p:nvSpPr>
          <p:cNvPr id="3" name="Date Placeholder 2">
            <a:extLst>
              <a:ext uri="{FF2B5EF4-FFF2-40B4-BE49-F238E27FC236}">
                <a16:creationId xmlns:a16="http://schemas.microsoft.com/office/drawing/2014/main" id="{38C25BB6-8907-3F46-9C29-95D93965DC84}"/>
              </a:ext>
            </a:extLst>
          </p:cNvPr>
          <p:cNvSpPr>
            <a:spLocks noGrp="1"/>
          </p:cNvSpPr>
          <p:nvPr>
            <p:ph type="dt" sz="quarter" idx="1"/>
          </p:nvPr>
        </p:nvSpPr>
        <p:spPr>
          <a:xfrm>
            <a:off x="4143375" y="0"/>
            <a:ext cx="3170238" cy="48101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fld id="{86772F4A-729B-8F46-A27F-AF6B744AD7F1}" type="datetimeFigureOut">
              <a:rPr lang="en-US" altLang="en-US"/>
              <a:pPr/>
              <a:t>5/11/22</a:t>
            </a:fld>
            <a:endParaRPr lang="en-US" altLang="en-US"/>
          </a:p>
        </p:txBody>
      </p:sp>
      <p:sp>
        <p:nvSpPr>
          <p:cNvPr id="4" name="Footer Placeholder 3">
            <a:extLst>
              <a:ext uri="{FF2B5EF4-FFF2-40B4-BE49-F238E27FC236}">
                <a16:creationId xmlns:a16="http://schemas.microsoft.com/office/drawing/2014/main" id="{2E1259E5-D202-8145-93C2-35F877EFACD1}"/>
              </a:ext>
            </a:extLst>
          </p:cNvPr>
          <p:cNvSpPr>
            <a:spLocks noGrp="1"/>
          </p:cNvSpPr>
          <p:nvPr>
            <p:ph type="ftr" sz="quarter" idx="2"/>
          </p:nvPr>
        </p:nvSpPr>
        <p:spPr>
          <a:xfrm>
            <a:off x="0" y="9120188"/>
            <a:ext cx="3170238" cy="481012"/>
          </a:xfrm>
          <a:prstGeom prst="rect">
            <a:avLst/>
          </a:prstGeom>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a:p>
        </p:txBody>
      </p:sp>
      <p:sp>
        <p:nvSpPr>
          <p:cNvPr id="5" name="Slide Number Placeholder 4">
            <a:extLst>
              <a:ext uri="{FF2B5EF4-FFF2-40B4-BE49-F238E27FC236}">
                <a16:creationId xmlns:a16="http://schemas.microsoft.com/office/drawing/2014/main" id="{995511B2-8E7C-4044-A89B-5FD49E8F9538}"/>
              </a:ext>
            </a:extLst>
          </p:cNvPr>
          <p:cNvSpPr>
            <a:spLocks noGrp="1"/>
          </p:cNvSpPr>
          <p:nvPr>
            <p:ph type="sldNum" sz="quarter" idx="3"/>
          </p:nvPr>
        </p:nvSpPr>
        <p:spPr>
          <a:xfrm>
            <a:off x="4143375" y="9120188"/>
            <a:ext cx="3170238" cy="481012"/>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A0D8DAE4-2A23-7643-B2BB-4252F1A1348F}"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DBDB473F-6B17-B14F-938A-0C5B9C525B5E}"/>
              </a:ext>
            </a:extLst>
          </p:cNvPr>
          <p:cNvSpPr>
            <a:spLocks noGrp="1" noChangeArrowheads="1"/>
          </p:cNvSpPr>
          <p:nvPr>
            <p:ph type="hdr" sz="quarter"/>
          </p:nvPr>
        </p:nvSpPr>
        <p:spPr bwMode="auto">
          <a:xfrm>
            <a:off x="0" y="0"/>
            <a:ext cx="7315200" cy="192088"/>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lvl1pPr algn="ctr" defTabSz="966788" eaLnBrk="1" hangingPunct="1">
              <a:lnSpc>
                <a:spcPct val="100000"/>
              </a:lnSpc>
              <a:defRPr sz="1000">
                <a:solidFill>
                  <a:schemeClr val="tx1"/>
                </a:solidFill>
                <a:latin typeface="Arial" charset="0"/>
                <a:ea typeface="+mn-ea"/>
                <a:cs typeface="Arial" charset="0"/>
              </a:defRPr>
            </a:lvl1pPr>
          </a:lstStyle>
          <a:p>
            <a:pPr>
              <a:defRPr/>
            </a:pPr>
            <a:r>
              <a:rPr lang="en-US"/>
              <a:t>IBM Security AppScan Source V8.6 User Administration</a:t>
            </a:r>
          </a:p>
        </p:txBody>
      </p:sp>
      <p:sp>
        <p:nvSpPr>
          <p:cNvPr id="8195" name="Rectangle 4">
            <a:extLst>
              <a:ext uri="{FF2B5EF4-FFF2-40B4-BE49-F238E27FC236}">
                <a16:creationId xmlns:a16="http://schemas.microsoft.com/office/drawing/2014/main" id="{B386F15E-403E-2447-96D4-C0D525AD6AA4}"/>
              </a:ext>
            </a:extLst>
          </p:cNvPr>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7" name="Rectangle 5">
            <a:extLst>
              <a:ext uri="{FF2B5EF4-FFF2-40B4-BE49-F238E27FC236}">
                <a16:creationId xmlns:a16="http://schemas.microsoft.com/office/drawing/2014/main" id="{26866D7E-1F56-8646-B246-BDA8C9D49737}"/>
              </a:ext>
            </a:extLst>
          </p:cNvPr>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47" tIns="48324" rIns="96647" bIns="48324"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200" name="Rectangle 8">
            <a:extLst>
              <a:ext uri="{FF2B5EF4-FFF2-40B4-BE49-F238E27FC236}">
                <a16:creationId xmlns:a16="http://schemas.microsoft.com/office/drawing/2014/main" id="{897875B2-9A80-0B4E-BCAD-5037B0513B11}"/>
              </a:ext>
            </a:extLst>
          </p:cNvPr>
          <p:cNvSpPr>
            <a:spLocks noGrp="1" noChangeArrowheads="1"/>
          </p:cNvSpPr>
          <p:nvPr>
            <p:ph type="ftr" sz="quarter" idx="4"/>
          </p:nvPr>
        </p:nvSpPr>
        <p:spPr bwMode="auto">
          <a:xfrm>
            <a:off x="0" y="9405938"/>
            <a:ext cx="7315200" cy="242887"/>
          </a:xfrm>
          <a:prstGeom prst="rect">
            <a:avLst/>
          </a:prstGeom>
          <a:noFill/>
          <a:ln w="9525">
            <a:noFill/>
            <a:miter lim="800000"/>
            <a:headEnd/>
            <a:tailEnd/>
          </a:ln>
          <a:effectLst/>
        </p:spPr>
        <p:txBody>
          <a:bodyPr vert="horz" wrap="square" lIns="99251" tIns="49624" rIns="99251" bIns="49624" numCol="1" anchor="b" anchorCtr="0" compatLnSpc="1">
            <a:prstTxWarp prst="textNoShape">
              <a:avLst/>
            </a:prstTxWarp>
          </a:bodyPr>
          <a:lstStyle>
            <a:lvl1pPr algn="ctr" defTabSz="990600" eaLnBrk="1" hangingPunct="1">
              <a:lnSpc>
                <a:spcPct val="100000"/>
              </a:lnSpc>
              <a:defRPr sz="800">
                <a:solidFill>
                  <a:schemeClr val="tx1"/>
                </a:solidFill>
                <a:latin typeface="Arial" charset="0"/>
                <a:ea typeface="+mn-ea"/>
                <a:cs typeface="Arial" charset="0"/>
              </a:defRPr>
            </a:lvl1pPr>
          </a:lstStyle>
          <a:p>
            <a:pPr>
              <a:defRPr/>
            </a:pPr>
            <a:r>
              <a:rPr lang="en-US" dirty="0"/>
              <a:t>© Copyright IBM Corp. 2013    </a:t>
            </a:r>
          </a:p>
        </p:txBody>
      </p:sp>
      <p:sp>
        <p:nvSpPr>
          <p:cNvPr id="31750" name="Rectangle 9">
            <a:extLst>
              <a:ext uri="{FF2B5EF4-FFF2-40B4-BE49-F238E27FC236}">
                <a16:creationId xmlns:a16="http://schemas.microsoft.com/office/drawing/2014/main" id="{18280023-0A28-DC43-A39A-6EB4EBEFF18A}"/>
              </a:ext>
            </a:extLst>
          </p:cNvPr>
          <p:cNvSpPr>
            <a:spLocks noChangeArrowheads="1"/>
          </p:cNvSpPr>
          <p:nvPr/>
        </p:nvSpPr>
        <p:spPr bwMode="auto">
          <a:xfrm>
            <a:off x="1978025" y="9115425"/>
            <a:ext cx="3295650" cy="282575"/>
          </a:xfrm>
          <a:prstGeom prst="rect">
            <a:avLst/>
          </a:prstGeom>
          <a:noFill/>
          <a:ln>
            <a:noFill/>
          </a:ln>
        </p:spPr>
        <p:txBody>
          <a:bodyPr lIns="99251" tIns="49624" rIns="99251" bIns="49624" anchor="b"/>
          <a:lstStyle>
            <a:lvl1pPr defTabSz="990600">
              <a:defRPr sz="2200">
                <a:solidFill>
                  <a:schemeClr val="hlink"/>
                </a:solidFill>
                <a:latin typeface="Arial" panose="020B0604020202020204" pitchFamily="34" charset="0"/>
                <a:cs typeface="Arial" panose="020B0604020202020204" pitchFamily="34" charset="0"/>
              </a:defRPr>
            </a:lvl1pPr>
            <a:lvl2pPr marL="742950" indent="-285750" defTabSz="990600">
              <a:defRPr sz="2200">
                <a:solidFill>
                  <a:schemeClr val="hlink"/>
                </a:solidFill>
                <a:latin typeface="Arial" panose="020B0604020202020204" pitchFamily="34" charset="0"/>
                <a:cs typeface="Arial" panose="020B0604020202020204" pitchFamily="34" charset="0"/>
              </a:defRPr>
            </a:lvl2pPr>
            <a:lvl3pPr marL="1143000" indent="-228600" defTabSz="990600">
              <a:defRPr sz="2200">
                <a:solidFill>
                  <a:schemeClr val="hlink"/>
                </a:solidFill>
                <a:latin typeface="Arial" panose="020B0604020202020204" pitchFamily="34" charset="0"/>
                <a:cs typeface="Arial" panose="020B0604020202020204" pitchFamily="34" charset="0"/>
              </a:defRPr>
            </a:lvl3pPr>
            <a:lvl4pPr marL="1600200" indent="-228600" defTabSz="990600">
              <a:defRPr sz="2200">
                <a:solidFill>
                  <a:schemeClr val="hlink"/>
                </a:solidFill>
                <a:latin typeface="Arial" panose="020B0604020202020204" pitchFamily="34" charset="0"/>
                <a:cs typeface="Arial" panose="020B0604020202020204" pitchFamily="34" charset="0"/>
              </a:defRPr>
            </a:lvl4pPr>
            <a:lvl5pPr marL="2057400" indent="-228600" defTabSz="990600">
              <a:defRPr sz="2200">
                <a:solidFill>
                  <a:schemeClr val="hlink"/>
                </a:solidFill>
                <a:latin typeface="Arial" panose="020B0604020202020204" pitchFamily="34" charset="0"/>
                <a:cs typeface="Arial" panose="020B0604020202020204" pitchFamily="34" charset="0"/>
              </a:defRPr>
            </a:lvl5pPr>
            <a:lvl6pPr marL="2514600" indent="-228600" defTabSz="990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6pPr>
            <a:lvl7pPr marL="2971800" indent="-228600" defTabSz="990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7pPr>
            <a:lvl8pPr marL="3429000" indent="-228600" defTabSz="990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8pPr>
            <a:lvl9pPr marL="3886200" indent="-228600" defTabSz="990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9pPr>
          </a:lstStyle>
          <a:p>
            <a:pPr algn="ctr" eaLnBrk="1" hangingPunct="1"/>
            <a:r>
              <a:rPr lang="en-US" altLang="en-US" sz="1000">
                <a:solidFill>
                  <a:schemeClr val="tx1"/>
                </a:solidFill>
              </a:rPr>
              <a:t>1-</a:t>
            </a:r>
            <a:fld id="{5F716026-B372-484D-B102-B00C8C468242}" type="slidenum">
              <a:rPr lang="en-US" altLang="en-US" sz="1000">
                <a:solidFill>
                  <a:schemeClr val="tx1"/>
                </a:solidFill>
              </a:rPr>
              <a:pPr algn="ctr" eaLnBrk="1" hangingPunct="1"/>
              <a:t>‹#›</a:t>
            </a:fld>
            <a:endParaRPr lang="en-US" altLang="en-US" sz="1000">
              <a:solidFill>
                <a:schemeClr val="tx1"/>
              </a:solidFill>
            </a:endParaRPr>
          </a:p>
        </p:txBody>
      </p:sp>
      <p:sp>
        <p:nvSpPr>
          <p:cNvPr id="9223" name="Rectangle 7">
            <a:extLst>
              <a:ext uri="{FF2B5EF4-FFF2-40B4-BE49-F238E27FC236}">
                <a16:creationId xmlns:a16="http://schemas.microsoft.com/office/drawing/2014/main" id="{8D65999C-515A-694A-B6E8-FBA420E83A07}"/>
              </a:ext>
            </a:extLst>
          </p:cNvPr>
          <p:cNvSpPr>
            <a:spLocks noGrp="1" noChangeArrowheads="1"/>
          </p:cNvSpPr>
          <p:nvPr>
            <p:ph type="sldNum" sz="quarter" idx="5"/>
          </p:nvPr>
        </p:nvSpPr>
        <p:spPr bwMode="auto">
          <a:xfrm>
            <a:off x="4143375" y="9120188"/>
            <a:ext cx="3170238" cy="47942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lnSpc>
                <a:spcPct val="90000"/>
              </a:lnSpc>
              <a:defRPr sz="1200"/>
            </a:lvl1pPr>
          </a:lstStyle>
          <a:p>
            <a:fld id="{034B1B7B-5F76-A443-B26B-753C1A9FE7C5}" type="slidenum">
              <a:rPr lang="en-US" altLang="en-US"/>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lnSpc>
        <a:spcPct val="110000"/>
      </a:lnSpc>
      <a:spcBef>
        <a:spcPct val="30000"/>
      </a:spcBef>
      <a:spcAft>
        <a:spcPct val="0"/>
      </a:spcAft>
      <a:defRPr sz="1200" kern="1200">
        <a:solidFill>
          <a:schemeClr val="tx1"/>
        </a:solidFill>
        <a:latin typeface="Arial" charset="0"/>
        <a:ea typeface="Arial" charset="0"/>
        <a:cs typeface="Arial" charset="0"/>
      </a:defRPr>
    </a:lvl1pPr>
    <a:lvl2pPr marL="341313" indent="-228600" algn="l" rtl="0" eaLnBrk="0" fontAlgn="base" hangingPunct="0">
      <a:lnSpc>
        <a:spcPct val="110000"/>
      </a:lnSpc>
      <a:spcBef>
        <a:spcPct val="30000"/>
      </a:spcBef>
      <a:spcAft>
        <a:spcPct val="0"/>
      </a:spcAft>
      <a:buFont typeface="Wingdings" pitchFamily="2" charset="2"/>
      <a:buChar char="§"/>
      <a:defRPr sz="1200" kern="1200">
        <a:solidFill>
          <a:schemeClr val="tx1"/>
        </a:solidFill>
        <a:latin typeface="Arial" charset="0"/>
        <a:ea typeface="Arial" charset="0"/>
        <a:cs typeface="Arial" charset="0"/>
      </a:defRPr>
    </a:lvl2pPr>
    <a:lvl3pPr marL="569913" indent="-227013" algn="l" rtl="0" eaLnBrk="0" fontAlgn="base" hangingPunct="0">
      <a:lnSpc>
        <a:spcPct val="110000"/>
      </a:lnSpc>
      <a:spcBef>
        <a:spcPct val="30000"/>
      </a:spcBef>
      <a:spcAft>
        <a:spcPct val="0"/>
      </a:spcAft>
      <a:buChar char="•"/>
      <a:defRPr sz="1200" kern="1200">
        <a:solidFill>
          <a:schemeClr val="tx1"/>
        </a:solidFill>
        <a:latin typeface="Arial" charset="0"/>
        <a:ea typeface="Arial" charset="0"/>
        <a:cs typeface="Arial" charset="0"/>
      </a:defRPr>
    </a:lvl3pPr>
    <a:lvl4pPr marL="798513" indent="-227013" algn="l" rtl="0" eaLnBrk="0" fontAlgn="base" hangingPunct="0">
      <a:lnSpc>
        <a:spcPct val="110000"/>
      </a:lnSpc>
      <a:spcBef>
        <a:spcPct val="30000"/>
      </a:spcBef>
      <a:spcAft>
        <a:spcPct val="0"/>
      </a:spcAft>
      <a:buChar char="o"/>
      <a:defRPr sz="1200" kern="1200">
        <a:solidFill>
          <a:schemeClr val="tx1"/>
        </a:solidFill>
        <a:latin typeface="Arial" charset="0"/>
        <a:ea typeface="Arial" charset="0"/>
        <a:cs typeface="Arial" charset="0"/>
      </a:defRPr>
    </a:lvl4pPr>
    <a:lvl5pPr marL="1027113" indent="-227013" algn="l" rtl="0" eaLnBrk="0" fontAlgn="base" hangingPunct="0">
      <a:lnSpc>
        <a:spcPct val="110000"/>
      </a:lnSpc>
      <a:spcBef>
        <a:spcPct val="30000"/>
      </a:spcBef>
      <a:spcAft>
        <a:spcPct val="0"/>
      </a:spcAft>
      <a:buFont typeface="Wingdings" pitchFamily="2" charset="2"/>
      <a:buChar char="Ø"/>
      <a:defRPr sz="1200" kern="1200">
        <a:solidFill>
          <a:schemeClr val="tx1"/>
        </a:solidFill>
        <a:latin typeface="Arial" charset="0"/>
        <a:ea typeface="Arial" charset="0"/>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2">
            <a:extLst>
              <a:ext uri="{FF2B5EF4-FFF2-40B4-BE49-F238E27FC236}">
                <a16:creationId xmlns:a16="http://schemas.microsoft.com/office/drawing/2014/main" id="{F6CBD9EB-D28A-F146-AAC0-35BC5B66C570}"/>
              </a:ext>
            </a:extLst>
          </p:cNvPr>
          <p:cNvSpPr>
            <a:spLocks noGrp="1" noChangeArrowheads="1"/>
          </p:cNvSpPr>
          <p:nvPr>
            <p:ph type="hdr"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nSpc>
                <a:spcPct val="100000"/>
              </a:lnSpc>
              <a:spcBef>
                <a:spcPct val="0"/>
              </a:spcBef>
            </a:pPr>
            <a:r>
              <a:rPr lang="en-US" altLang="en-US" sz="1000"/>
              <a:t>IBM Security AppScan Source V8.6 Fundamentals</a:t>
            </a:r>
          </a:p>
        </p:txBody>
      </p:sp>
      <p:sp>
        <p:nvSpPr>
          <p:cNvPr id="10242" name="Rectangle 8">
            <a:extLst>
              <a:ext uri="{FF2B5EF4-FFF2-40B4-BE49-F238E27FC236}">
                <a16:creationId xmlns:a16="http://schemas.microsoft.com/office/drawing/2014/main" id="{CD3A3D82-229D-6D44-854F-1EE337104FD3}"/>
              </a:ext>
            </a:extLst>
          </p:cNvPr>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nSpc>
                <a:spcPct val="100000"/>
              </a:lnSpc>
              <a:spcBef>
                <a:spcPct val="0"/>
              </a:spcBef>
            </a:pPr>
            <a:r>
              <a:rPr lang="en-US" altLang="en-US" sz="800" dirty="0"/>
              <a:t>© Copyright IBM Corp. 2013    </a:t>
            </a:r>
          </a:p>
        </p:txBody>
      </p:sp>
      <p:sp>
        <p:nvSpPr>
          <p:cNvPr id="10243" name="Rectangle 2">
            <a:extLst>
              <a:ext uri="{FF2B5EF4-FFF2-40B4-BE49-F238E27FC236}">
                <a16:creationId xmlns:a16="http://schemas.microsoft.com/office/drawing/2014/main" id="{53997D04-9339-8B48-B7CA-9084CD19FA03}"/>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D00292CC-90B7-5148-B68E-2A97FEDA112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AU" altLang="en-US" dirty="0">
                <a:latin typeface="Arial" panose="020B0604020202020204" pitchFamily="34" charset="0"/>
                <a:cs typeface="Arial" panose="020B0604020202020204" pitchFamily="34" charset="0"/>
              </a:rPr>
              <a:t>Welcome to the advanced training course on </a:t>
            </a:r>
            <a:r>
              <a:rPr lang="en-US" altLang="en-US" dirty="0">
                <a:latin typeface="Arial" panose="020B0604020202020204" pitchFamily="34" charset="0"/>
                <a:cs typeface="Arial" panose="020B0604020202020204" pitchFamily="34" charset="0"/>
              </a:rPr>
              <a:t>, or GenevaERS. This is M</a:t>
            </a:r>
            <a:r>
              <a:rPr lang="en-AU" altLang="en-US" dirty="0" err="1">
                <a:latin typeface="Arial" panose="020B0604020202020204" pitchFamily="34" charset="0"/>
                <a:cs typeface="Arial" panose="020B0604020202020204" pitchFamily="34" charset="0"/>
              </a:rPr>
              <a:t>odule</a:t>
            </a:r>
            <a:r>
              <a:rPr lang="en-AU" altLang="en-US" dirty="0">
                <a:latin typeface="Arial" panose="020B0604020202020204" pitchFamily="34" charset="0"/>
                <a:cs typeface="Arial" panose="020B0604020202020204" pitchFamily="34" charset="0"/>
              </a:rPr>
              <a:t> 11: Logic Table Introduction and Trace Facilities.</a:t>
            </a:r>
            <a:endParaRPr lang="en-GB" altLang="en-US" dirty="0">
              <a:latin typeface="Arial" panose="020B0604020202020204" pitchFamily="34" charset="0"/>
              <a:cs typeface="Arial" panose="020B0604020202020204" pitchFamily="34" charset="0"/>
            </a:endParaRPr>
          </a:p>
          <a:p>
            <a:pPr eaLnBrk="1" hangingPunct="1">
              <a:spcBef>
                <a:spcPct val="50000"/>
              </a:spcBef>
              <a:buClr>
                <a:schemeClr val="accent2"/>
              </a:buClr>
              <a:buFont typeface="Wingdings" pitchFamily="2" charset="2"/>
              <a:buNone/>
            </a:pPr>
            <a:endParaRPr lang="en-GB" altLang="en-US" baseline="-25000" dirty="0">
              <a:latin typeface="Arial" panose="020B0604020202020204" pitchFamily="34" charset="0"/>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E882C006-7A23-B743-845D-046E85D76DF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28674" name="Rectangle 8">
            <a:extLst>
              <a:ext uri="{FF2B5EF4-FFF2-40B4-BE49-F238E27FC236}">
                <a16:creationId xmlns:a16="http://schemas.microsoft.com/office/drawing/2014/main" id="{F8C3D107-8BCB-154A-89AD-0AE261244A66}"/>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28675" name="Rectangle 2">
            <a:extLst>
              <a:ext uri="{FF2B5EF4-FFF2-40B4-BE49-F238E27FC236}">
                <a16:creationId xmlns:a16="http://schemas.microsoft.com/office/drawing/2014/main" id="{AE4E1DED-F67A-7A4F-86C8-354B3242C057}"/>
              </a:ext>
            </a:extLst>
          </p:cNvPr>
          <p:cNvSpPr>
            <a:spLocks noGrp="1" noRot="1" noChangeAspect="1" noChangeArrowheads="1" noTextEdit="1"/>
          </p:cNvSpPr>
          <p:nvPr>
            <p:ph type="sldImg"/>
          </p:nvPr>
        </p:nvSpPr>
        <p:spPr>
          <a:ln/>
        </p:spPr>
      </p:sp>
      <p:sp>
        <p:nvSpPr>
          <p:cNvPr id="28676" name="Rectangle 3">
            <a:extLst>
              <a:ext uri="{FF2B5EF4-FFF2-40B4-BE49-F238E27FC236}">
                <a16:creationId xmlns:a16="http://schemas.microsoft.com/office/drawing/2014/main" id="{07C2CD21-0584-564A-BCC3-E528F0F4455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next set of columns specify the source attributes, such as the position of the source field in the event file, its length, its format, the content code if it has one and its decimal places. A full Logic Table report has a duplicate set of these columns for Target or Output attributes as well. Typically these values come from the field assigned to an LR. </a:t>
            </a:r>
          </a:p>
          <a:p>
            <a:endParaRPr lang="en-US" altLang="en-US">
              <a:latin typeface="Arial" panose="020B0604020202020204" pitchFamily="34" charset="0"/>
              <a:cs typeface="Arial" panose="020B0604020202020204" pitchFamily="34" charset="0"/>
            </a:endParaRPr>
          </a:p>
          <a:p>
            <a:pPr>
              <a:buFontTx/>
              <a:buChar char="•"/>
            </a:pPr>
            <a:r>
              <a:rPr lang="en-US" altLang="en-US">
                <a:latin typeface="Arial" panose="020B0604020202020204" pitchFamily="34" charset="0"/>
                <a:cs typeface="Arial" panose="020B0604020202020204" pitchFamily="34" charset="0"/>
              </a:rPr>
              <a:t>POS is the starting position of the field. </a:t>
            </a:r>
          </a:p>
          <a:p>
            <a:pPr>
              <a:buFontTx/>
              <a:buChar char="•"/>
            </a:pPr>
            <a:r>
              <a:rPr lang="en-US" altLang="en-US">
                <a:latin typeface="Arial" panose="020B0604020202020204" pitchFamily="34" charset="0"/>
                <a:cs typeface="Arial" panose="020B0604020202020204" pitchFamily="34" charset="0"/>
              </a:rPr>
              <a:t>LEN is the field length. </a:t>
            </a:r>
          </a:p>
          <a:p>
            <a:pPr>
              <a:buFontTx/>
              <a:buChar char="•"/>
            </a:pPr>
            <a:r>
              <a:rPr lang="en-US" altLang="en-US">
                <a:latin typeface="Arial" panose="020B0604020202020204" pitchFamily="34" charset="0"/>
                <a:cs typeface="Arial" panose="020B0604020202020204" pitchFamily="34" charset="0"/>
              </a:rPr>
              <a:t>FM is Format of the field, such as alphanumeric or packed. </a:t>
            </a:r>
          </a:p>
          <a:p>
            <a:pPr>
              <a:buFontTx/>
              <a:buChar char="•"/>
            </a:pPr>
            <a:r>
              <a:rPr lang="en-US" altLang="en-US">
                <a:latin typeface="Arial" panose="020B0604020202020204" pitchFamily="34" charset="0"/>
                <a:cs typeface="Arial" panose="020B0604020202020204" pitchFamily="34" charset="0"/>
              </a:rPr>
              <a:t>CN is the date/time format (formerly known as the content code), which specifies the display format of a date or time field. </a:t>
            </a:r>
          </a:p>
          <a:p>
            <a:pPr>
              <a:buFontTx/>
              <a:buChar char="•"/>
            </a:pPr>
            <a:r>
              <a:rPr lang="en-US" altLang="en-US">
                <a:latin typeface="Arial" panose="020B0604020202020204" pitchFamily="34" charset="0"/>
                <a:cs typeface="Arial" panose="020B0604020202020204" pitchFamily="34" charset="0"/>
              </a:rPr>
              <a:t>D is the number of decimals implicit in a number in the field.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this example, the field (63311) starts in position 1 and is 9 bytes long. It is a Zoned Decimal format field, with no specific Date/Time Format and no implicit decimals.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46F7D1D6-6536-9A4F-A942-A62E9D96F4D1}"/>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30722" name="Rectangle 8">
            <a:extLst>
              <a:ext uri="{FF2B5EF4-FFF2-40B4-BE49-F238E27FC236}">
                <a16:creationId xmlns:a16="http://schemas.microsoft.com/office/drawing/2014/main" id="{0AF2DF4C-37A0-3448-9B93-D8F9CCC5005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30723" name="Rectangle 2">
            <a:extLst>
              <a:ext uri="{FF2B5EF4-FFF2-40B4-BE49-F238E27FC236}">
                <a16:creationId xmlns:a16="http://schemas.microsoft.com/office/drawing/2014/main" id="{1A650E9A-FC91-B54B-9394-EC5281C5F9D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9FC9441-133A-9645-8CC4-68F0721752F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last set of columns vary depending the Logic Table function code. For comparison functions, it contains the type of comparison to be performed, the length to be compared, and the constant to be compared against. In this example the Event File Field is to be compared for an equal condition for nine bytes to the constant of “522349999”.</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Other functions codes may display only the constant to be used in the function or other data.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0FBC7876-D972-2449-8673-BB58B260E5AC}"/>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32770" name="Rectangle 8">
            <a:extLst>
              <a:ext uri="{FF2B5EF4-FFF2-40B4-BE49-F238E27FC236}">
                <a16:creationId xmlns:a16="http://schemas.microsoft.com/office/drawing/2014/main" id="{D20E745B-00A0-D144-BC49-ECE589C7D5A7}"/>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32771" name="Rectangle 2">
            <a:extLst>
              <a:ext uri="{FF2B5EF4-FFF2-40B4-BE49-F238E27FC236}">
                <a16:creationId xmlns:a16="http://schemas.microsoft.com/office/drawing/2014/main" id="{83B8087F-06BD-6D41-87B7-1D750EDE81EA}"/>
              </a:ext>
            </a:extLst>
          </p:cNvPr>
          <p:cNvSpPr>
            <a:spLocks noGrp="1" noRot="1" noChangeAspect="1" noChangeArrowheads="1" noTextEdit="1"/>
          </p:cNvSpPr>
          <p:nvPr>
            <p:ph type="sldImg"/>
          </p:nvPr>
        </p:nvSpPr>
        <p:spPr>
          <a:ln/>
        </p:spPr>
      </p:sp>
      <p:sp>
        <p:nvSpPr>
          <p:cNvPr id="32772" name="Rectangle 3">
            <a:extLst>
              <a:ext uri="{FF2B5EF4-FFF2-40B4-BE49-F238E27FC236}">
                <a16:creationId xmlns:a16="http://schemas.microsoft.com/office/drawing/2014/main" id="{8E007AD8-08B7-2D46-9CD9-F4D092DCADD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For this module we will use a Copy-Input view, View ID 3261 which simply copies the input records to the output file without reformatting them. In other words, the view copies the entire record from input to output. A copy-input view is used here because it is the simplest of all GenevaERS views. It does not require any columns or sort fields. We will examine the Logic Table created for this view throughout this module.</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A copy-input view has the “Source Record Structure” option selected on the View Properties Tab in the workbench.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If no filtering criteria is coded, all input records will be copied to the output file. Record filtering criteria can be used to select only certain records. In this example, the </a:t>
            </a:r>
            <a:r>
              <a:rPr lang="en-US" altLang="en-US" dirty="0" err="1">
                <a:latin typeface="Arial" panose="020B0604020202020204" pitchFamily="34" charset="0"/>
                <a:cs typeface="Arial" panose="020B0604020202020204" pitchFamily="34" charset="0"/>
              </a:rPr>
              <a:t>SelectIf</a:t>
            </a:r>
            <a:r>
              <a:rPr lang="en-US" altLang="en-US" dirty="0">
                <a:latin typeface="Arial" panose="020B0604020202020204" pitchFamily="34" charset="0"/>
                <a:cs typeface="Arial" panose="020B0604020202020204" pitchFamily="34" charset="0"/>
              </a:rPr>
              <a:t> Statement was coded in the logic text. It will result in only records with an input field Legal Entity equaling “522349999” being selected.</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019BE092-D777-E346-A395-FC2635DC0AF3}"/>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34818" name="Rectangle 8">
            <a:extLst>
              <a:ext uri="{FF2B5EF4-FFF2-40B4-BE49-F238E27FC236}">
                <a16:creationId xmlns:a16="http://schemas.microsoft.com/office/drawing/2014/main" id="{2EC65054-B23C-8944-BDA1-D0CCE0961C2B}"/>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34819" name="Rectangle 2">
            <a:extLst>
              <a:ext uri="{FF2B5EF4-FFF2-40B4-BE49-F238E27FC236}">
                <a16:creationId xmlns:a16="http://schemas.microsoft.com/office/drawing/2014/main" id="{6AF4847F-D2AD-6D40-8A3F-CC0309356B6B}"/>
              </a:ext>
            </a:extLst>
          </p:cNvPr>
          <p:cNvSpPr>
            <a:spLocks noGrp="1" noRot="1" noChangeAspect="1" noChangeArrowheads="1" noTextEdit="1"/>
          </p:cNvSpPr>
          <p:nvPr>
            <p:ph type="sldImg"/>
          </p:nvPr>
        </p:nvSpPr>
        <p:spPr>
          <a:ln/>
        </p:spPr>
      </p:sp>
      <p:sp>
        <p:nvSpPr>
          <p:cNvPr id="34820" name="Rectangle 3">
            <a:extLst>
              <a:ext uri="{FF2B5EF4-FFF2-40B4-BE49-F238E27FC236}">
                <a16:creationId xmlns:a16="http://schemas.microsoft.com/office/drawing/2014/main" id="{9060CA50-B06D-2E42-8444-37147FA566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Logic Table shown is for view 3261, our Copy-Input view. It is a complete logic table with only seven Logic Table rows.</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first Logic Table Function in each logic table is an HD or Header Function. This function causes startup functions to be performed, such as allocating memory, and so on.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Each logic table ends with an EN or End Function. The EN function ends all processing.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B9A29AD5-DDD7-C044-89E7-4183F882F189}"/>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36866" name="Rectangle 8">
            <a:extLst>
              <a:ext uri="{FF2B5EF4-FFF2-40B4-BE49-F238E27FC236}">
                <a16:creationId xmlns:a16="http://schemas.microsoft.com/office/drawing/2014/main" id="{F4D6A05D-4826-3046-9B2E-F8E1141F7CE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36867" name="Rectangle 2">
            <a:extLst>
              <a:ext uri="{FF2B5EF4-FFF2-40B4-BE49-F238E27FC236}">
                <a16:creationId xmlns:a16="http://schemas.microsoft.com/office/drawing/2014/main" id="{6976A0C6-403E-C94A-AA91-1244958CE77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8CF89D0B-BFB2-414C-B469-5A1F291A6A6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Each Event File to be read begins with an RENX or Read Next record function. The RENX function brings the next record to be processed into memory. All function codes following the RENX refer to this record. The file ID to be read is identified above the RENX. In this example, the file ID that can be locate in the Workbench for the physical file is 1284. </a:t>
            </a:r>
          </a:p>
          <a:p>
            <a:endParaRPr lang="en-US" altLang="en-US" sz="1600"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Each RENX is paired with an ES or End of Source File function. The GenevaERS extract engine performs all of the functions between these two for every record within the file. In other words, when the Extract Engine reaches the ES function, it loops back to the RENX to read the next record in the Source or Event file.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4683184B-F3FA-E047-9A11-1888A6C2A75C}"/>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38914" name="Rectangle 8">
            <a:extLst>
              <a:ext uri="{FF2B5EF4-FFF2-40B4-BE49-F238E27FC236}">
                <a16:creationId xmlns:a16="http://schemas.microsoft.com/office/drawing/2014/main" id="{6056F9DF-E628-F541-9594-2FD4AF243C1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38915" name="Rectangle 2">
            <a:extLst>
              <a:ext uri="{FF2B5EF4-FFF2-40B4-BE49-F238E27FC236}">
                <a16:creationId xmlns:a16="http://schemas.microsoft.com/office/drawing/2014/main" id="{2F69C2E7-B6EF-9F47-B1CD-59978A446BE6}"/>
              </a:ext>
            </a:extLst>
          </p:cNvPr>
          <p:cNvSpPr>
            <a:spLocks noGrp="1" noRot="1" noChangeAspect="1" noChangeArrowheads="1" noTextEdit="1"/>
          </p:cNvSpPr>
          <p:nvPr>
            <p:ph type="sldImg"/>
          </p:nvPr>
        </p:nvSpPr>
        <p:spPr>
          <a:ln/>
        </p:spPr>
      </p:sp>
      <p:sp>
        <p:nvSpPr>
          <p:cNvPr id="38916" name="Rectangle 3">
            <a:extLst>
              <a:ext uri="{FF2B5EF4-FFF2-40B4-BE49-F238E27FC236}">
                <a16:creationId xmlns:a16="http://schemas.microsoft.com/office/drawing/2014/main" id="{5BFFAD3C-2831-FD45-AAA6-948478869DE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Each View begins with an NV or New View function. The NV function tests if the view has been disabled, for example if an extract limit has been reached for the view. If so, all logic table functions for the view are skipped and the next view is processed. The NV is preceded by the View ID, in this case view number 3261</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Each NV is paired with a WR Write function of one type or other. A copy-input view ends with a WRIN Write Input record function. The sequence number in WR functions indicates which extract file the records are written to.</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991692E8-F9E2-654F-8EA7-CBB8CD179270}"/>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40962" name="Rectangle 8">
            <a:extLst>
              <a:ext uri="{FF2B5EF4-FFF2-40B4-BE49-F238E27FC236}">
                <a16:creationId xmlns:a16="http://schemas.microsoft.com/office/drawing/2014/main" id="{0C8F00F0-5E1B-4E4A-8FE1-C722C1BC6D18}"/>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40963" name="Rectangle 2">
            <a:extLst>
              <a:ext uri="{FF2B5EF4-FFF2-40B4-BE49-F238E27FC236}">
                <a16:creationId xmlns:a16="http://schemas.microsoft.com/office/drawing/2014/main" id="{414D3468-C977-BC45-BBAE-0B7227B6A29F}"/>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AC969D58-FE07-8B47-ADDD-FEB6D4DC190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In between the NV and WR functions are optional functions to perform the logic required by the view. Most Logic Tables contain at least five to ten logic table rows for logic.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Our very simple copy-input view, though contains only one user-specified function, the CFEC function, a Compare Field, Event file field to Constant. The CFEC row was created because the view contains a general selection logic text SELECTIF function. CF stands for Compare Field.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“E” in CFEC means event file field, a field on the input file. The Event File field—the field to be tested—is the Legal_Entity field from the LR 1264 field ID 63311. That field is at position 1, for a length of 9, and zoned numeric format (FM=3) with no decimal places.</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second C in CFEC stands for a constant. The type of comparison is an equal test (CMP = 001) to the constant value of “522349999” which has a length of 9 bytes.</a:t>
            </a:r>
          </a:p>
          <a:p>
            <a:endParaRPr lang="en-US" altLang="en-US">
              <a:latin typeface="Arial" panose="020B0604020202020204" pitchFamily="34" charset="0"/>
              <a:cs typeface="Arial" panose="020B0604020202020204" pitchFamily="34" charset="0"/>
            </a:endParaRPr>
          </a:p>
          <a:p>
            <a:endParaRPr lang="en-US" altLang="en-US">
              <a:latin typeface="Arial" panose="020B0604020202020204" pitchFamily="34" charset="0"/>
              <a:cs typeface="Arial" panose="020B0604020202020204" pitchFamily="34" charset="0"/>
            </a:endParaRPr>
          </a:p>
          <a:p>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5C710BC7-0C86-5941-A65B-D4802374FE8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43010" name="Rectangle 8">
            <a:extLst>
              <a:ext uri="{FF2B5EF4-FFF2-40B4-BE49-F238E27FC236}">
                <a16:creationId xmlns:a16="http://schemas.microsoft.com/office/drawing/2014/main" id="{81999850-91BE-8847-B81B-B560224D1DAE}"/>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43011" name="Rectangle 2">
            <a:extLst>
              <a:ext uri="{FF2B5EF4-FFF2-40B4-BE49-F238E27FC236}">
                <a16:creationId xmlns:a16="http://schemas.microsoft.com/office/drawing/2014/main" id="{2080A2D3-3BE9-EE4D-8DF1-211DA4879552}"/>
              </a:ext>
            </a:extLst>
          </p:cNvPr>
          <p:cNvSpPr>
            <a:spLocks noGrp="1" noRot="1" noChangeAspect="1" noChangeArrowheads="1" noTextEdit="1"/>
          </p:cNvSpPr>
          <p:nvPr>
            <p:ph type="sldImg"/>
          </p:nvPr>
        </p:nvSpPr>
        <p:spPr>
          <a:ln/>
        </p:spPr>
      </p:sp>
      <p:sp>
        <p:nvSpPr>
          <p:cNvPr id="43012" name="Rectangle 3">
            <a:extLst>
              <a:ext uri="{FF2B5EF4-FFF2-40B4-BE49-F238E27FC236}">
                <a16:creationId xmlns:a16="http://schemas.microsoft.com/office/drawing/2014/main" id="{F073385D-C128-3D42-9E76-25AF071437F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CFEC function uses the GO TO Rows to indicate what should be done based upon the test. If the current event record constant comparisons proves true, the row in the GOTO ROW1 is executed. If the comparison is false, the GOTO ROW2 will be executed.</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our example, if the Legal_Entity field contains a value of 52234999, execution continues at Row 5, the WRIN function which writes the input record. If Legal_Entity contains another value, the comparison proves false, and execution continues at GOTO Row 6, the ES row. The ES function causes a loop to the RENX function which causes the next event record to be read.</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B66E990F-ED10-1F41-B41C-52955CF06120}"/>
              </a:ext>
            </a:extLst>
          </p:cNvPr>
          <p:cNvSpPr>
            <a:spLocks noGrp="1" noRot="1" noChangeAspect="1" noChangeArrowheads="1" noTextEdit="1"/>
          </p:cNvSpPr>
          <p:nvPr>
            <p:ph type="sldImg"/>
          </p:nvPr>
        </p:nvSpPr>
        <p:spPr>
          <a:ln/>
        </p:spPr>
      </p:sp>
      <p:sp>
        <p:nvSpPr>
          <p:cNvPr id="45058" name="Rectangle 3">
            <a:extLst>
              <a:ext uri="{FF2B5EF4-FFF2-40B4-BE49-F238E27FC236}">
                <a16:creationId xmlns:a16="http://schemas.microsoft.com/office/drawing/2014/main" id="{772C1797-7E4D-B84C-86C0-F264B677768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As explained earlier, the Logic Table is like a program listing, but it does not show how the program executes over time. A program in a debugger, showing which logic paths are executed, is like the Logic Table Trace.</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In the EXTRACT phase, the MR95 TRACE function writes each executed row of the logic table to a report to aid you in debugging a view. The TRACE function can be selected and configured in MR95PARM, the MR95 parameter file. Trace shows how each record in the input file is processed through the logic of the Logic Table, one instruction at a time.</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MR95 trace can become very large very quickly. Imagine the input file contains 1 million records, and the logic table has 1000 rows. The total trace output could be 1 billion rows of printed data!</a:t>
            </a:r>
          </a:p>
          <a:p>
            <a:r>
              <a:rPr lang="en-US" altLang="en-US">
                <a:latin typeface="Arial" panose="020B0604020202020204" pitchFamily="34" charset="0"/>
                <a:cs typeface="Arial" panose="020B0604020202020204" pitchFamily="34" charset="0"/>
              </a:rPr>
              <a:t>Using the MR95 trace can also significantly impact performance. It should be used with care. Reducing the input Event File size is the most effective way to control the performance of trace processing.</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B05F7E6A-C0DC-0444-8D3C-70A1E29A643E}"/>
              </a:ext>
            </a:extLst>
          </p:cNvPr>
          <p:cNvSpPr>
            <a:spLocks noGrp="1" noRot="1" noChangeAspect="1" noChangeArrowheads="1" noTextEdit="1"/>
          </p:cNvSpPr>
          <p:nvPr>
            <p:ph type="sldImg"/>
          </p:nvPr>
        </p:nvSpPr>
        <p:spPr>
          <a:ln/>
        </p:spPr>
      </p:sp>
      <p:sp>
        <p:nvSpPr>
          <p:cNvPr id="47106" name="Rectangle 3">
            <a:extLst>
              <a:ext uri="{FF2B5EF4-FFF2-40B4-BE49-F238E27FC236}">
                <a16:creationId xmlns:a16="http://schemas.microsoft.com/office/drawing/2014/main" id="{CC87A1E3-D79F-3441-A369-F65784CF56F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When the Trace parameter is set to “Y”, additional parameters are available to control what is traced. If, for example, the file sizes cannot be reduced, these parameters can be used to reduce the trace output or isolate specific records or problems.</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following are the more detailed trace control parameters:</a:t>
            </a:r>
          </a:p>
          <a:p>
            <a:pPr lvl="1">
              <a:buFontTx/>
              <a:buChar char="•"/>
            </a:pPr>
            <a:r>
              <a:rPr lang="en-US" altLang="en-US">
                <a:latin typeface="Arial" panose="020B0604020202020204" pitchFamily="34" charset="0"/>
                <a:cs typeface="Arial" panose="020B0604020202020204" pitchFamily="34" charset="0"/>
              </a:rPr>
              <a:t>The TRACEINPUT parameter will print in dump format the entire source record at read time. </a:t>
            </a:r>
          </a:p>
          <a:p>
            <a:pPr lvl="1">
              <a:buFontTx/>
              <a:buChar char="•"/>
            </a:pPr>
            <a:r>
              <a:rPr lang="en-US" altLang="en-US">
                <a:latin typeface="Arial" panose="020B0604020202020204" pitchFamily="34" charset="0"/>
                <a:cs typeface="Arial" panose="020B0604020202020204" pitchFamily="34" charset="0"/>
              </a:rPr>
              <a:t>The VIEW parameter will trace only for the specific view. </a:t>
            </a:r>
          </a:p>
          <a:p>
            <a:pPr lvl="1">
              <a:buFontTx/>
              <a:buChar char="•"/>
            </a:pPr>
            <a:r>
              <a:rPr lang="en-US" altLang="en-US">
                <a:latin typeface="Arial" panose="020B0604020202020204" pitchFamily="34" charset="0"/>
                <a:cs typeface="Arial" panose="020B0604020202020204" pitchFamily="34" charset="0"/>
              </a:rPr>
              <a:t>The LTFUNC parameter will trace only a specific logic table function, like a CFEC function.</a:t>
            </a:r>
          </a:p>
          <a:p>
            <a:pPr lvl="1">
              <a:buFontTx/>
              <a:buChar char="•"/>
            </a:pPr>
            <a:r>
              <a:rPr lang="en-US" altLang="en-US">
                <a:latin typeface="Arial" panose="020B0604020202020204" pitchFamily="34" charset="0"/>
                <a:cs typeface="Arial" panose="020B0604020202020204" pitchFamily="34" charset="0"/>
              </a:rPr>
              <a:t>The DDNAME will trace only that input file.</a:t>
            </a:r>
          </a:p>
          <a:p>
            <a:pPr lvl="1">
              <a:buFontTx/>
              <a:buChar char="•"/>
            </a:pPr>
            <a:r>
              <a:rPr lang="en-US" altLang="en-US">
                <a:latin typeface="Arial" panose="020B0604020202020204" pitchFamily="34" charset="0"/>
                <a:cs typeface="Arial" panose="020B0604020202020204" pitchFamily="34" charset="0"/>
              </a:rPr>
              <a:t>FROMREC and THRUREC will trace from a specific record to a specific record in the input file. </a:t>
            </a:r>
          </a:p>
          <a:p>
            <a:pPr lvl="1">
              <a:buFontTx/>
              <a:buChar char="•"/>
            </a:pPr>
            <a:r>
              <a:rPr lang="en-US" altLang="en-US">
                <a:latin typeface="Arial" panose="020B0604020202020204" pitchFamily="34" charset="0"/>
                <a:cs typeface="Arial" panose="020B0604020202020204" pitchFamily="34" charset="0"/>
              </a:rPr>
              <a:t>Similarly FROMLTROW and THRULTROW will trace only specific logic table rows. </a:t>
            </a:r>
          </a:p>
          <a:p>
            <a:pPr lvl="1">
              <a:buFontTx/>
              <a:buChar char="•"/>
            </a:pPr>
            <a:r>
              <a:rPr lang="en-US" altLang="en-US">
                <a:latin typeface="Arial" panose="020B0604020202020204" pitchFamily="34" charset="0"/>
                <a:cs typeface="Arial" panose="020B0604020202020204" pitchFamily="34" charset="0"/>
              </a:rPr>
              <a:t>LTABEND will cause MR95 to produce a dump for debugging if it executes a specific logic table row.</a:t>
            </a:r>
          </a:p>
          <a:p>
            <a:pPr lvl="1">
              <a:buFontTx/>
              <a:buChar char="•"/>
            </a:pPr>
            <a:r>
              <a:rPr lang="en-US" altLang="en-US">
                <a:latin typeface="Arial" panose="020B0604020202020204" pitchFamily="34" charset="0"/>
                <a:cs typeface="Arial" panose="020B0604020202020204" pitchFamily="34" charset="0"/>
              </a:rPr>
              <a:t>And MSGABEND will cause MR95 to abend if it produces a specific error number, like an 0C7 data exception.</a:t>
            </a:r>
          </a:p>
          <a:p>
            <a:pPr lvl="1">
              <a:buFontTx/>
              <a:buChar char="•"/>
            </a:pPr>
            <a:r>
              <a:rPr lang="en-US" altLang="en-US">
                <a:latin typeface="Arial" panose="020B0604020202020204" pitchFamily="34" charset="0"/>
                <a:cs typeface="Arial" panose="020B0604020202020204" pitchFamily="34" charset="0"/>
              </a:rPr>
              <a:t>Lastly, the VPOS, VLEN, and VALUE parameters trace only when the data at position for length on the source record is equal to a specific value.</a:t>
            </a:r>
          </a:p>
          <a:p>
            <a:pPr lvl="1">
              <a:buFontTx/>
              <a:buNone/>
            </a:pPr>
            <a:br>
              <a:rPr lang="en-US" altLang="en-US">
                <a:latin typeface="Arial" panose="020B0604020202020204" pitchFamily="34" charset="0"/>
                <a:cs typeface="Arial" panose="020B0604020202020204" pitchFamily="34" charset="0"/>
              </a:rPr>
            </a:br>
            <a:r>
              <a:rPr lang="en-US" altLang="en-US">
                <a:latin typeface="Arial" panose="020B0604020202020204" pitchFamily="34" charset="0"/>
                <a:cs typeface="Arial" panose="020B0604020202020204" pitchFamily="34" charset="0"/>
              </a:rPr>
              <a:t>Although these functions are very powerful, they significantly increase GVBMR95 processing time even if they suppress trace records from being printed to the output file. Therefore, reducing the file size is much more efficient if possible.  We’ll show examples of how to use them to find and fix problems in more detail in Module 15, Lookups using Constants and Symbolics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a:extLst>
              <a:ext uri="{FF2B5EF4-FFF2-40B4-BE49-F238E27FC236}">
                <a16:creationId xmlns:a16="http://schemas.microsoft.com/office/drawing/2014/main" id="{6BEFE64A-3290-FE46-988C-271E05C4DF04}"/>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12290" name="Rectangle 8">
            <a:extLst>
              <a:ext uri="{FF2B5EF4-FFF2-40B4-BE49-F238E27FC236}">
                <a16:creationId xmlns:a16="http://schemas.microsoft.com/office/drawing/2014/main" id="{2F9734E9-7006-B845-ACD5-0AF85BDC8D1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12291" name="Rectangle 2">
            <a:extLst>
              <a:ext uri="{FF2B5EF4-FFF2-40B4-BE49-F238E27FC236}">
                <a16:creationId xmlns:a16="http://schemas.microsoft.com/office/drawing/2014/main" id="{459B4BC5-DB5D-2541-8D7A-4731950D6BA9}"/>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F88C41E7-DCA8-BD4A-A700-D959A7C73B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100000"/>
              </a:lnSpc>
              <a:spcAft>
                <a:spcPct val="50000"/>
              </a:spcAft>
              <a:buClr>
                <a:schemeClr val="tx1"/>
              </a:buClr>
              <a:buFont typeface="Wingdings" pitchFamily="2" charset="2"/>
              <a:buNone/>
            </a:pPr>
            <a:r>
              <a:rPr lang="en-US" altLang="en-US" sz="2000" dirty="0">
                <a:latin typeface="Arial" panose="020B0604020202020204" pitchFamily="34" charset="0"/>
                <a:cs typeface="Arial" panose="020B0604020202020204" pitchFamily="34" charset="0"/>
              </a:rPr>
              <a:t>Upon completion of this module, you should be able to: </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Understand the link between the Workbench and the Logic Table</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Describe the purposes of the Logic Table and the Logic Table Trace</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Define a Function Code</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Trace logic through a logic table</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Activate and use the Logic Table Trace</a:t>
            </a:r>
          </a:p>
          <a:p>
            <a:pPr lvl="1" eaLnBrk="1" hangingPunct="1">
              <a:lnSpc>
                <a:spcPct val="100000"/>
              </a:lnSpc>
              <a:spcAft>
                <a:spcPct val="5000"/>
              </a:spcAft>
              <a:buClr>
                <a:schemeClr val="tx1"/>
              </a:buClr>
            </a:pPr>
            <a:r>
              <a:rPr lang="en-US" altLang="en-US" sz="2000" dirty="0">
                <a:latin typeface="Arial" panose="020B0604020202020204" pitchFamily="34" charset="0"/>
                <a:cs typeface="Arial" panose="020B0604020202020204" pitchFamily="34" charset="0"/>
              </a:rPr>
              <a:t>Debug a GenevaERS Copy-Input View</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03AE8AD9-D2F8-444A-B663-B1D5D0549D2B}"/>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49154" name="Rectangle 8">
            <a:extLst>
              <a:ext uri="{FF2B5EF4-FFF2-40B4-BE49-F238E27FC236}">
                <a16:creationId xmlns:a16="http://schemas.microsoft.com/office/drawing/2014/main" id="{09F160DF-8248-BD4F-BB1A-ED376C9C8F24}"/>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49155" name="Rectangle 2">
            <a:extLst>
              <a:ext uri="{FF2B5EF4-FFF2-40B4-BE49-F238E27FC236}">
                <a16:creationId xmlns:a16="http://schemas.microsoft.com/office/drawing/2014/main" id="{065515CD-9D21-FA4D-8619-FB381533ACA1}"/>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4A74379D-5987-1540-B5D5-C75AA09AAB3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This is the logic table trace output. The first column contains the EVENT </a:t>
            </a:r>
            <a:r>
              <a:rPr lang="en-US" altLang="en-US" dirty="0" err="1">
                <a:latin typeface="Arial" panose="020B0604020202020204" pitchFamily="34" charset="0"/>
                <a:cs typeface="Arial" panose="020B0604020202020204" pitchFamily="34" charset="0"/>
              </a:rPr>
              <a:t>DDName</a:t>
            </a:r>
            <a:r>
              <a:rPr lang="en-US" altLang="en-US" dirty="0">
                <a:latin typeface="Arial" panose="020B0604020202020204" pitchFamily="34" charset="0"/>
                <a:cs typeface="Arial" panose="020B0604020202020204" pitchFamily="34" charset="0"/>
              </a:rPr>
              <a:t>. This is the DD Name of the Event file, which contains the source data. If the Extract Engine is performing parallel processing, each row may show data from a different input file.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Event Record column shows the input record number from that event file. Because each input record is executed by numerous logic table rows, record 1, for example, shows multiple times in this output.</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View and Logic Row columns show which logic table row execution is occurring. The row number is the sequential number row—the first column—of the logic table.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Value 1 and Value 2 columns show the data used in things like comparisons. Value 1 typically shows the data from a file or a lookup, the E of a CFEC or L of a CFLC. Value 2 often shows a constant value from logic text, the second C in both these functions.</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Not shown in this example are the source and target attribute columns, which are similar to those in the logic table, containing the starting position, length, and format of the fields.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id="{DADC9043-EA52-D749-B432-E768B0682C39}"/>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1202" name="Rectangle 8">
            <a:extLst>
              <a:ext uri="{FF2B5EF4-FFF2-40B4-BE49-F238E27FC236}">
                <a16:creationId xmlns:a16="http://schemas.microsoft.com/office/drawing/2014/main" id="{35FECAAC-9C88-BB42-9E18-AF0D424C4F2A}"/>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51203" name="Rectangle 2">
            <a:extLst>
              <a:ext uri="{FF2B5EF4-FFF2-40B4-BE49-F238E27FC236}">
                <a16:creationId xmlns:a16="http://schemas.microsoft.com/office/drawing/2014/main" id="{7720BCB7-0352-B54E-8480-163A1498DA0B}"/>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1780046B-13F7-7348-910B-C122021566E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This logic table trace shows what rows of the logic table were processed against each input record. In this example, event record 1 from the EVENT file was processed against NV, Logic Table Row number 3. Record one is then processed against Logic Table row 4.</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Later, after completing the loop for Record 1, Record 2 of the input file is processed against NV function Logic Table row 3. Some rows are not shown in the report, like the HD, RENX, ES and EN rows.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a16="http://schemas.microsoft.com/office/drawing/2014/main" id="{618CD884-0A1F-A243-B791-956CCF35FFB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3250" name="Rectangle 8">
            <a:extLst>
              <a:ext uri="{FF2B5EF4-FFF2-40B4-BE49-F238E27FC236}">
                <a16:creationId xmlns:a16="http://schemas.microsoft.com/office/drawing/2014/main" id="{CAFFAEF9-44D0-E04C-8D6B-2041313AB0B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53251" name="Rectangle 2">
            <a:extLst>
              <a:ext uri="{FF2B5EF4-FFF2-40B4-BE49-F238E27FC236}">
                <a16:creationId xmlns:a16="http://schemas.microsoft.com/office/drawing/2014/main" id="{18E9018E-327D-F649-968E-685B3DCC3998}"/>
              </a:ext>
            </a:extLst>
          </p:cNvPr>
          <p:cNvSpPr>
            <a:spLocks noGrp="1" noRot="1" noChangeAspect="1" noChangeArrowheads="1" noTextEdit="1"/>
          </p:cNvSpPr>
          <p:nvPr>
            <p:ph type="sldImg"/>
          </p:nvPr>
        </p:nvSpPr>
        <p:spPr>
          <a:ln/>
        </p:spPr>
      </p:sp>
      <p:sp>
        <p:nvSpPr>
          <p:cNvPr id="53252" name="Rectangle 3">
            <a:extLst>
              <a:ext uri="{FF2B5EF4-FFF2-40B4-BE49-F238E27FC236}">
                <a16:creationId xmlns:a16="http://schemas.microsoft.com/office/drawing/2014/main" id="{1EC267BF-97F6-8749-B3EC-B8CA188B5AC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When record 1 is processed against the CFEC function on logic table row 4, Value 1 shows the value in the event record—the “E” in CFEC—and Value 2 shows the constant in the</a:t>
            </a:r>
          </a:p>
          <a:p>
            <a:r>
              <a:rPr lang="en-US" altLang="en-US">
                <a:latin typeface="Arial" panose="020B0604020202020204" pitchFamily="34" charset="0"/>
                <a:cs typeface="Arial" panose="020B0604020202020204" pitchFamily="34" charset="0"/>
              </a:rPr>
              <a:t>logic text. The two values are equal. So the next row to be executed is the true row, or the GOTO 5 row.</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Execution continues at logic table row 5, the WRIN row which copies the event record to the output file.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a16="http://schemas.microsoft.com/office/drawing/2014/main" id="{4276E2D5-F38C-C44F-987A-A2D327CD143A}"/>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5298" name="Rectangle 8">
            <a:extLst>
              <a:ext uri="{FF2B5EF4-FFF2-40B4-BE49-F238E27FC236}">
                <a16:creationId xmlns:a16="http://schemas.microsoft.com/office/drawing/2014/main" id="{891D19E5-4B3E-5141-A08A-97A5759665C1}"/>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55299" name="Rectangle 2">
            <a:extLst>
              <a:ext uri="{FF2B5EF4-FFF2-40B4-BE49-F238E27FC236}">
                <a16:creationId xmlns:a16="http://schemas.microsoft.com/office/drawing/2014/main" id="{2D97DA3A-51B8-EF4F-8ED8-5DE965B10808}"/>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D92EE927-73DA-6F45-A35B-E814D73FC43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When record 2 is processed against the CFEC function on logic table row 4, the same pattern is repeated. Because the value in the file and the constant are equal, processing continues with Row 5 of the Logic Table, which writes the input record to the output file.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7CA12544-E6AA-4648-BB8D-5E706DFE78AF}"/>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57346" name="Rectangle 8">
            <a:extLst>
              <a:ext uri="{FF2B5EF4-FFF2-40B4-BE49-F238E27FC236}">
                <a16:creationId xmlns:a16="http://schemas.microsoft.com/office/drawing/2014/main" id="{307BE760-E1FB-0244-960F-EE9B5958D8A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57347" name="Rectangle 2">
            <a:extLst>
              <a:ext uri="{FF2B5EF4-FFF2-40B4-BE49-F238E27FC236}">
                <a16:creationId xmlns:a16="http://schemas.microsoft.com/office/drawing/2014/main" id="{0A9DBB2C-F85B-E140-9961-71EC8046ACCF}"/>
              </a:ext>
            </a:extLst>
          </p:cNvPr>
          <p:cNvSpPr>
            <a:spLocks noGrp="1" noRot="1" noChangeAspect="1" noChangeArrowheads="1" noTextEdit="1"/>
          </p:cNvSpPr>
          <p:nvPr>
            <p:ph type="sldImg"/>
          </p:nvPr>
        </p:nvSpPr>
        <p:spPr>
          <a:ln/>
        </p:spPr>
      </p:sp>
      <p:sp>
        <p:nvSpPr>
          <p:cNvPr id="57348" name="Rectangle 3">
            <a:extLst>
              <a:ext uri="{FF2B5EF4-FFF2-40B4-BE49-F238E27FC236}">
                <a16:creationId xmlns:a16="http://schemas.microsoft.com/office/drawing/2014/main" id="{21D3AE46-9553-534E-85B5-50117C6C2B5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On the third record, the CFEC comparison shows that the value in the event file record, ending in 731, is not equal to the constant ending in 999. Thus the program jumps to the GOTO 2 row or false row 6. Since this is the last record in the event file, the program ends at the ES row of the logic table. The record is not written to the output file.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a16="http://schemas.microsoft.com/office/drawing/2014/main" id="{DB1F9D0D-40B2-5840-B513-F2C35900A776}"/>
              </a:ext>
            </a:extLst>
          </p:cNvPr>
          <p:cNvSpPr>
            <a:spLocks noGrp="1" noRot="1" noChangeAspect="1" noChangeArrowheads="1" noTextEdit="1"/>
          </p:cNvSpPr>
          <p:nvPr>
            <p:ph type="sldImg"/>
          </p:nvPr>
        </p:nvSpPr>
        <p:spPr>
          <a:ln/>
        </p:spPr>
      </p:sp>
      <p:sp>
        <p:nvSpPr>
          <p:cNvPr id="59394" name="Rectangle 3">
            <a:extLst>
              <a:ext uri="{FF2B5EF4-FFF2-40B4-BE49-F238E27FC236}">
                <a16:creationId xmlns:a16="http://schemas.microsoft.com/office/drawing/2014/main" id="{BDE1DD48-BCC0-6A43-8573-395732C975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To recap, this logic table trace contained the following functions:</a:t>
            </a:r>
          </a:p>
          <a:p>
            <a:pPr>
              <a:buFontTx/>
              <a:buChar char="•"/>
            </a:pPr>
            <a:r>
              <a:rPr lang="en-US" altLang="en-US" dirty="0">
                <a:latin typeface="Arial" panose="020B0604020202020204" pitchFamily="34" charset="0"/>
                <a:cs typeface="Arial" panose="020B0604020202020204" pitchFamily="34" charset="0"/>
              </a:rPr>
              <a:t>CFEC, which compares a constant from the Logic Table to a field in the input file</a:t>
            </a:r>
          </a:p>
          <a:p>
            <a:pPr>
              <a:buFontTx/>
              <a:buChar char="•"/>
            </a:pPr>
            <a:r>
              <a:rPr lang="en-US" altLang="en-US" dirty="0">
                <a:latin typeface="Arial" panose="020B0604020202020204" pitchFamily="34" charset="0"/>
                <a:cs typeface="Arial" panose="020B0604020202020204" pitchFamily="34" charset="0"/>
              </a:rPr>
              <a:t>WRIN, which writes the input record to the extract file</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Logic Table Trace does not show </a:t>
            </a:r>
          </a:p>
          <a:p>
            <a:pPr>
              <a:buFontTx/>
              <a:buChar char="•"/>
            </a:pPr>
            <a:r>
              <a:rPr lang="en-US" altLang="en-US" dirty="0">
                <a:latin typeface="Arial" panose="020B0604020202020204" pitchFamily="34" charset="0"/>
                <a:cs typeface="Arial" panose="020B0604020202020204" pitchFamily="34" charset="0"/>
              </a:rPr>
              <a:t>HD, Header function which begins each Logic Table</a:t>
            </a:r>
          </a:p>
          <a:p>
            <a:pPr>
              <a:buFontTx/>
              <a:buChar char="•"/>
            </a:pPr>
            <a:r>
              <a:rPr lang="en-US" altLang="en-US" dirty="0">
                <a:latin typeface="Arial" panose="020B0604020202020204" pitchFamily="34" charset="0"/>
                <a:cs typeface="Arial" panose="020B0604020202020204" pitchFamily="34" charset="0"/>
              </a:rPr>
              <a:t>RENX, which moves a record from the input Event File to the computer memory</a:t>
            </a:r>
          </a:p>
          <a:p>
            <a:pPr>
              <a:buFontTx/>
              <a:buChar char="•"/>
            </a:pPr>
            <a:r>
              <a:rPr lang="en-US" altLang="en-US" dirty="0">
                <a:latin typeface="Arial" panose="020B0604020202020204" pitchFamily="34" charset="0"/>
                <a:cs typeface="Arial" panose="020B0604020202020204" pitchFamily="34" charset="0"/>
              </a:rPr>
              <a:t>ES, End of String, which is the end of logic for a specific event file</a:t>
            </a:r>
          </a:p>
          <a:p>
            <a:pPr>
              <a:buFontTx/>
              <a:buChar char="•"/>
            </a:pPr>
            <a:r>
              <a:rPr lang="en-US" altLang="en-US" dirty="0">
                <a:latin typeface="Arial" panose="020B0604020202020204" pitchFamily="34" charset="0"/>
                <a:cs typeface="Arial" panose="020B0604020202020204" pitchFamily="34" charset="0"/>
              </a:rPr>
              <a:t>EN, End of Logic Table, the last function in the Logic Table.</a:t>
            </a:r>
          </a:p>
          <a:p>
            <a:pPr>
              <a:buFontTx/>
              <a:buChar char="-"/>
            </a:pPr>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The function provided by this view is very simple. However, because GenevaERS generates machine code, it is even more efficient than is available in COBOL. The CFEC function requires two single machine instructions.  The assembler instructions generated from the COBOL IF statement are typically many more. The same is true of the WRIN and RENX instructions. This gives GenevaERS a significant performance advantage. </a:t>
            </a:r>
          </a:p>
          <a:p>
            <a:pPr>
              <a:buFontTx/>
              <a:buChar char="-"/>
            </a:pPr>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a:extLst>
              <a:ext uri="{FF2B5EF4-FFF2-40B4-BE49-F238E27FC236}">
                <a16:creationId xmlns:a16="http://schemas.microsoft.com/office/drawing/2014/main" id="{CE26095E-7511-434F-9829-6BBE0BBF9B83}"/>
              </a:ext>
            </a:extLst>
          </p:cNvPr>
          <p:cNvSpPr>
            <a:spLocks noGrp="1" noRot="1" noChangeAspect="1" noChangeArrowheads="1" noTextEdit="1"/>
          </p:cNvSpPr>
          <p:nvPr>
            <p:ph type="sldImg"/>
          </p:nvPr>
        </p:nvSpPr>
        <p:spPr>
          <a:ln/>
        </p:spPr>
      </p:sp>
      <p:sp>
        <p:nvSpPr>
          <p:cNvPr id="61442" name="Rectangle 3">
            <a:extLst>
              <a:ext uri="{FF2B5EF4-FFF2-40B4-BE49-F238E27FC236}">
                <a16:creationId xmlns:a16="http://schemas.microsoft.com/office/drawing/2014/main" id="{D94DA2F8-2DBC-CC48-AFAE-9B699CA0272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This is a list of the most common Logic Table Functions and which training module these will be discussed in, for reference.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a:extLst>
              <a:ext uri="{FF2B5EF4-FFF2-40B4-BE49-F238E27FC236}">
                <a16:creationId xmlns:a16="http://schemas.microsoft.com/office/drawing/2014/main" id="{BE881A6F-4C59-8342-9DB4-F9DA4661849C}"/>
              </a:ext>
            </a:extLst>
          </p:cNvPr>
          <p:cNvSpPr>
            <a:spLocks noGrp="1" noRot="1" noChangeAspect="1" noChangeArrowheads="1" noTextEdit="1"/>
          </p:cNvSpPr>
          <p:nvPr>
            <p:ph type="sldImg"/>
          </p:nvPr>
        </p:nvSpPr>
        <p:spPr>
          <a:ln/>
        </p:spPr>
      </p:sp>
      <p:sp>
        <p:nvSpPr>
          <p:cNvPr id="14338" name="Rectangle 3">
            <a:extLst>
              <a:ext uri="{FF2B5EF4-FFF2-40B4-BE49-F238E27FC236}">
                <a16:creationId xmlns:a16="http://schemas.microsoft.com/office/drawing/2014/main" id="{2DC7A7AA-A877-664A-AE85-2D7A8352B3A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GenevaERS Workbench allows users to create GenevaERS views. Once the view is saved and activated in the workbench, it can be used by the Performance Engine, a set of programs run using z/OS JCL. The Performance Engine program GVBMR90 uses the view information in the GenevaERS Metadata Repository to create a logic table.</a:t>
            </a:r>
          </a:p>
          <a:p>
            <a:br>
              <a:rPr lang="en-US" altLang="en-US" dirty="0">
                <a:latin typeface="Arial" panose="020B0604020202020204" pitchFamily="34" charset="0"/>
                <a:cs typeface="Arial" panose="020B0604020202020204" pitchFamily="34" charset="0"/>
              </a:rPr>
            </a:br>
            <a:r>
              <a:rPr lang="en-US" altLang="en-US" dirty="0">
                <a:latin typeface="Arial" panose="020B0604020202020204" pitchFamily="34" charset="0"/>
                <a:cs typeface="Arial" panose="020B0604020202020204" pitchFamily="34" charset="0"/>
              </a:rPr>
              <a:t>The logic table contains the instructions that the GenevaERS Extract engine (GVBMR95) will use against the input data. As the Extract Engine reads the source data, also called an Event File, the Logic Table instructs it what data to extract to create an output file called the Extract File. </a:t>
            </a:r>
          </a:p>
          <a:p>
            <a:endParaRPr lang="en-US" altLang="en-US" i="1" u="sng"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Creating the Logic Table is similar to compiling a program. The view specifications are broken down into individual steps called Logic Table Functions. For example, copying one field in a column from the source file to the output file typically creates at least one logic table function. Logic text for record selection may result in many logic table steps.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8922B591-4AD0-4841-BE09-82CEFE8DF724}"/>
              </a:ext>
            </a:extLst>
          </p:cNvPr>
          <p:cNvSpPr>
            <a:spLocks noGrp="1" noRot="1" noChangeAspect="1" noChangeArrowheads="1" noTextEdit="1"/>
          </p:cNvSpPr>
          <p:nvPr>
            <p:ph type="sldImg"/>
          </p:nvPr>
        </p:nvSpPr>
        <p:spPr>
          <a:ln/>
        </p:spPr>
      </p:sp>
      <p:sp>
        <p:nvSpPr>
          <p:cNvPr id="16386" name="Rectangle 3">
            <a:extLst>
              <a:ext uri="{FF2B5EF4-FFF2-40B4-BE49-F238E27FC236}">
                <a16:creationId xmlns:a16="http://schemas.microsoft.com/office/drawing/2014/main" id="{6D8F2CCA-00EE-9242-AC97-0F7499745DF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Here are examples of main inputs and outputs to the Extract Engine. We’ll explore these in more detail in this module.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Logic Table is like the source code for a program. By itself, it is static and does not change. The Logic Table</a:t>
            </a:r>
            <a:r>
              <a:rPr lang="en-US" altLang="en-US" i="1">
                <a:latin typeface="Arial" panose="020B0604020202020204" pitchFamily="34" charset="0"/>
                <a:cs typeface="Arial" panose="020B0604020202020204" pitchFamily="34" charset="0"/>
              </a:rPr>
              <a:t> Trace </a:t>
            </a:r>
            <a:r>
              <a:rPr lang="en-US" altLang="en-US">
                <a:latin typeface="Arial" panose="020B0604020202020204" pitchFamily="34" charset="0"/>
                <a:cs typeface="Arial" panose="020B0604020202020204" pitchFamily="34" charset="0"/>
              </a:rPr>
              <a:t>is like running a program in a debugger, one instruction at a time. Instead of seeing the program on the screen, the debugger results are printed to a file, one record for each program instruction, showing the impact of each Source or Event File record on the program, and highlighting when and what kind of record is written to the Output or Extract File.</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The next few slides will give an overview of the major structures of the Logic Table. An example logic table will then be examined in detail, and later the results of a Logic Table Trace will be shown.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a:extLst>
              <a:ext uri="{FF2B5EF4-FFF2-40B4-BE49-F238E27FC236}">
                <a16:creationId xmlns:a16="http://schemas.microsoft.com/office/drawing/2014/main" id="{FE66AEDF-BB97-1645-89B1-B0BA46823AF9}"/>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18434" name="Rectangle 8">
            <a:extLst>
              <a:ext uri="{FF2B5EF4-FFF2-40B4-BE49-F238E27FC236}">
                <a16:creationId xmlns:a16="http://schemas.microsoft.com/office/drawing/2014/main" id="{3C33E839-41E7-AE47-9C13-EC731C3F2992}"/>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18435" name="Rectangle 2">
            <a:extLst>
              <a:ext uri="{FF2B5EF4-FFF2-40B4-BE49-F238E27FC236}">
                <a16:creationId xmlns:a16="http://schemas.microsoft.com/office/drawing/2014/main" id="{12A25537-266E-524B-A2AE-8BB38D32BB70}"/>
              </a:ext>
            </a:extLst>
          </p:cNvPr>
          <p:cNvSpPr>
            <a:spLocks noGrp="1" noRot="1" noChangeAspect="1" noChangeArrowheads="1" noTextEdit="1"/>
          </p:cNvSpPr>
          <p:nvPr>
            <p:ph type="sldImg"/>
          </p:nvPr>
        </p:nvSpPr>
        <p:spPr>
          <a:ln/>
        </p:spPr>
      </p:sp>
      <p:sp>
        <p:nvSpPr>
          <p:cNvPr id="18436" name="Rectangle 3">
            <a:extLst>
              <a:ext uri="{FF2B5EF4-FFF2-40B4-BE49-F238E27FC236}">
                <a16:creationId xmlns:a16="http://schemas.microsoft.com/office/drawing/2014/main" id="{379281A1-21BD-3845-8B74-CC30560E4C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This is a simplified version of a logic table. The compiled instructions from the view are listed as a separate row in the Logic Table. Each row is number sequentially. These rows are used by the GO TO Rows. The GOTO ROW 1 and GOTO ROW2 specify which next Logic Table Row should be executed based upon logic test results.  </a:t>
            </a:r>
          </a:p>
          <a:p>
            <a:endParaRPr lang="en-US" altLang="en-US">
              <a:latin typeface="Arial" panose="020B0604020202020204" pitchFamily="34" charset="0"/>
              <a:cs typeface="Arial" panose="020B0604020202020204" pitchFamily="34" charset="0"/>
            </a:endParaRPr>
          </a:p>
          <a:p>
            <a:r>
              <a:rPr lang="en-US" altLang="en-US">
                <a:latin typeface="Arial" panose="020B0604020202020204" pitchFamily="34" charset="0"/>
                <a:cs typeface="Arial" panose="020B0604020202020204" pitchFamily="34" charset="0"/>
              </a:rPr>
              <a:t>Most often GO TO Row 1 points to the row to be executed on a TRUE condition, often the next sequential row, and GO TO Row 2 points to the row to be executed on a FALSE condition, often skipping one or more rows.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A4C0FBBE-87DE-D24B-872B-8EB8F3E703FE}"/>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20482" name="Rectangle 8">
            <a:extLst>
              <a:ext uri="{FF2B5EF4-FFF2-40B4-BE49-F238E27FC236}">
                <a16:creationId xmlns:a16="http://schemas.microsoft.com/office/drawing/2014/main" id="{43342D73-6FD3-2746-BE24-DF927AA8ECA5}"/>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20483" name="Rectangle 2">
            <a:extLst>
              <a:ext uri="{FF2B5EF4-FFF2-40B4-BE49-F238E27FC236}">
                <a16:creationId xmlns:a16="http://schemas.microsoft.com/office/drawing/2014/main" id="{B9BA6331-826A-9640-B20C-0B9F61BC43C6}"/>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19C8DC50-322B-5542-BFB8-94663AFD96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latin typeface="Arial" panose="020B0604020202020204" pitchFamily="34" charset="0"/>
                <a:cs typeface="Arial" panose="020B0604020202020204" pitchFamily="34" charset="0"/>
              </a:rPr>
              <a:t>The Function codes specify what action should be taken. For example, an HD function is the header for the Logic Table, the RENX means Read Next source record, and an NV is the start of a New View. Functions beginning with C compare two values, and functions beginning with W specify writing a record to the Extract File. The ES and EN functions end the logic table.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a:extLst>
              <a:ext uri="{FF2B5EF4-FFF2-40B4-BE49-F238E27FC236}">
                <a16:creationId xmlns:a16="http://schemas.microsoft.com/office/drawing/2014/main" id="{36BA85F4-DE14-F24A-B60F-CFAC77752349}"/>
              </a:ext>
            </a:extLst>
          </p:cNvPr>
          <p:cNvSpPr>
            <a:spLocks noGrp="1" noRot="1" noChangeAspect="1" noChangeArrowheads="1" noTextEdit="1"/>
          </p:cNvSpPr>
          <p:nvPr>
            <p:ph type="sldImg"/>
          </p:nvPr>
        </p:nvSpPr>
        <p:spPr>
          <a:ln/>
        </p:spPr>
      </p:sp>
      <p:sp>
        <p:nvSpPr>
          <p:cNvPr id="22530" name="Rectangle 3">
            <a:extLst>
              <a:ext uri="{FF2B5EF4-FFF2-40B4-BE49-F238E27FC236}">
                <a16:creationId xmlns:a16="http://schemas.microsoft.com/office/drawing/2014/main" id="{7C68BBF1-93B9-FF42-BADF-81C7496D2C3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In this and the next six training modules, you'll be introduced to all the major Logic Table function codes. To help in remembering what each does, it is useful to remember the following naming rules. Each function code has:</a:t>
            </a:r>
          </a:p>
          <a:p>
            <a:endParaRPr lang="en-US" altLang="en-US" dirty="0">
              <a:latin typeface="Arial" panose="020B0604020202020204" pitchFamily="34" charset="0"/>
              <a:cs typeface="Arial" panose="020B0604020202020204" pitchFamily="34" charset="0"/>
            </a:endParaRPr>
          </a:p>
          <a:p>
            <a:pPr>
              <a:buFontTx/>
              <a:buChar char="•"/>
            </a:pPr>
            <a:r>
              <a:rPr lang="en-US" altLang="en-US" dirty="0">
                <a:latin typeface="Arial" panose="020B0604020202020204" pitchFamily="34" charset="0"/>
                <a:cs typeface="Arial" panose="020B0604020202020204" pitchFamily="34" charset="0"/>
              </a:rPr>
              <a:t>A two-character function, like LK for Lookup or CF for Compare Field</a:t>
            </a:r>
          </a:p>
          <a:p>
            <a:pPr>
              <a:buFontTx/>
              <a:buChar char="•"/>
            </a:pPr>
            <a:r>
              <a:rPr lang="en-US" altLang="en-US" dirty="0">
                <a:latin typeface="Arial" panose="020B0604020202020204" pitchFamily="34" charset="0"/>
                <a:cs typeface="Arial" panose="020B0604020202020204" pitchFamily="34" charset="0"/>
              </a:rPr>
              <a:t>Many have one character for the source, such as E for Event File field, L for Lookup, or C for Constant</a:t>
            </a:r>
          </a:p>
          <a:p>
            <a:pPr>
              <a:buFontTx/>
              <a:buChar char="•"/>
            </a:pPr>
            <a:r>
              <a:rPr lang="en-US" altLang="en-US" dirty="0">
                <a:latin typeface="Arial" panose="020B0604020202020204" pitchFamily="34" charset="0"/>
                <a:cs typeface="Arial" panose="020B0604020202020204" pitchFamily="34" charset="0"/>
              </a:rPr>
              <a:t>Many also have one character specifying the target</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Examples include: </a:t>
            </a:r>
          </a:p>
          <a:p>
            <a:pPr>
              <a:buFontTx/>
              <a:buChar char="•"/>
            </a:pPr>
            <a:r>
              <a:rPr lang="en-US" altLang="en-US" dirty="0">
                <a:latin typeface="Arial" panose="020B0604020202020204" pitchFamily="34" charset="0"/>
                <a:cs typeface="Arial" panose="020B0604020202020204" pitchFamily="34" charset="0"/>
              </a:rPr>
              <a:t>CFEC, which Compares a Field, in this case comparing an Event file field to a Constant; </a:t>
            </a:r>
          </a:p>
          <a:p>
            <a:pPr>
              <a:buFontTx/>
              <a:buChar char="•"/>
            </a:pPr>
            <a:r>
              <a:rPr lang="en-US" altLang="en-US" dirty="0">
                <a:latin typeface="Arial" panose="020B0604020202020204" pitchFamily="34" charset="0"/>
                <a:cs typeface="Arial" panose="020B0604020202020204" pitchFamily="34" charset="0"/>
              </a:rPr>
              <a:t>LKL, which builds a Lookup Key from a Looked-up value; </a:t>
            </a:r>
          </a:p>
          <a:p>
            <a:pPr>
              <a:buFontTx/>
              <a:buChar char="•"/>
            </a:pPr>
            <a:r>
              <a:rPr lang="en-US" altLang="en-US" dirty="0">
                <a:latin typeface="Arial" panose="020B0604020202020204" pitchFamily="34" charset="0"/>
                <a:cs typeface="Arial" panose="020B0604020202020204" pitchFamily="34" charset="0"/>
              </a:rPr>
              <a:t>SKE, which builds a Sort Key from an Event file field; or</a:t>
            </a:r>
          </a:p>
          <a:p>
            <a:pPr>
              <a:buFontTx/>
              <a:buChar char="•"/>
            </a:pPr>
            <a:r>
              <a:rPr lang="en-US" altLang="en-US" dirty="0">
                <a:latin typeface="Arial" panose="020B0604020202020204" pitchFamily="34" charset="0"/>
                <a:cs typeface="Arial" panose="020B0604020202020204" pitchFamily="34" charset="0"/>
              </a:rPr>
              <a:t>DTC, which builds a Data column from a Constant.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0AB7A8DA-DE18-3E40-B828-2CF15F4F3622}"/>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24578" name="Rectangle 8">
            <a:extLst>
              <a:ext uri="{FF2B5EF4-FFF2-40B4-BE49-F238E27FC236}">
                <a16:creationId xmlns:a16="http://schemas.microsoft.com/office/drawing/2014/main" id="{A8EAE0DD-997A-6340-9C37-A31C3569C6AD}"/>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24579" name="Rectangle 2">
            <a:extLst>
              <a:ext uri="{FF2B5EF4-FFF2-40B4-BE49-F238E27FC236}">
                <a16:creationId xmlns:a16="http://schemas.microsoft.com/office/drawing/2014/main" id="{DEE4DF31-915C-184C-A272-DEBA5B3D8E73}"/>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4BC1AC9A-2485-1241-B824-C293D39DBAA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next part of the Logic Table is the Sequence Number. It is used only for certain Logic Table Functions. It can contain either the extract file the record is to be written to, or the column number that required the Logic Table function. </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this example, 1 is the is the extract file ID the Extract record should be written to for the Logic Table Write function WRIN.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1E341D41-68BD-5D4D-BEFA-536DBF6FDB94}"/>
              </a:ext>
            </a:extLst>
          </p:cNvPr>
          <p:cNvSpPr txBox="1">
            <a:spLocks noGrp="1" noChangeArrowheads="1"/>
          </p:cNvSpPr>
          <p:nvPr/>
        </p:nvSpPr>
        <p:spPr bwMode="auto">
          <a:xfrm>
            <a:off x="0" y="0"/>
            <a:ext cx="7315200"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6647" tIns="48324" rIns="96647" bIns="48324"/>
          <a:lstStyle>
            <a:lvl1pPr defTabSz="966788">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66788">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66788">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66788">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66788">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66788"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1000"/>
              <a:t>IBM Security AppScan Source V8.6 Fundamentals</a:t>
            </a:r>
          </a:p>
        </p:txBody>
      </p:sp>
      <p:sp>
        <p:nvSpPr>
          <p:cNvPr id="26626" name="Rectangle 8">
            <a:extLst>
              <a:ext uri="{FF2B5EF4-FFF2-40B4-BE49-F238E27FC236}">
                <a16:creationId xmlns:a16="http://schemas.microsoft.com/office/drawing/2014/main" id="{CA637E04-86BC-7046-967D-1740C14C1AB9}"/>
              </a:ext>
            </a:extLst>
          </p:cNvPr>
          <p:cNvSpPr txBox="1">
            <a:spLocks noGrp="1" noChangeArrowheads="1"/>
          </p:cNvSpPr>
          <p:nvPr/>
        </p:nvSpPr>
        <p:spPr bwMode="auto">
          <a:xfrm>
            <a:off x="0" y="9405938"/>
            <a:ext cx="7315200" cy="24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251" tIns="49624" rIns="99251" bIns="49624" anchor="b"/>
          <a:lstStyle>
            <a:lvl1pPr defTabSz="990600">
              <a:lnSpc>
                <a:spcPct val="110000"/>
              </a:lnSpc>
              <a:spcBef>
                <a:spcPct val="30000"/>
              </a:spcBef>
              <a:defRPr sz="1200">
                <a:solidFill>
                  <a:schemeClr val="tx1"/>
                </a:solidFill>
                <a:latin typeface="Arial" panose="020B0604020202020204" pitchFamily="34" charset="0"/>
                <a:cs typeface="Arial" panose="020B0604020202020204" pitchFamily="34" charset="0"/>
              </a:defRPr>
            </a:lvl1pPr>
            <a:lvl2pPr marL="742950" indent="-285750" defTabSz="990600">
              <a:lnSpc>
                <a:spcPct val="110000"/>
              </a:lnSpc>
              <a:spcBef>
                <a:spcPct val="30000"/>
              </a:spcBef>
              <a:buFont typeface="Wingdings" pitchFamily="2" charset="2"/>
              <a:buChar char="§"/>
              <a:defRPr sz="1200">
                <a:solidFill>
                  <a:schemeClr val="tx1"/>
                </a:solidFill>
                <a:latin typeface="Arial" panose="020B0604020202020204" pitchFamily="34" charset="0"/>
                <a:cs typeface="Arial" panose="020B0604020202020204" pitchFamily="34" charset="0"/>
              </a:defRPr>
            </a:lvl2pPr>
            <a:lvl3pPr marL="1143000" indent="-228600" defTabSz="990600">
              <a:lnSpc>
                <a:spcPct val="110000"/>
              </a:lnSpc>
              <a:spcBef>
                <a:spcPct val="30000"/>
              </a:spcBef>
              <a:buChar char="•"/>
              <a:defRPr sz="1200">
                <a:solidFill>
                  <a:schemeClr val="tx1"/>
                </a:solidFill>
                <a:latin typeface="Arial" panose="020B0604020202020204" pitchFamily="34" charset="0"/>
                <a:cs typeface="Arial" panose="020B0604020202020204" pitchFamily="34" charset="0"/>
              </a:defRPr>
            </a:lvl3pPr>
            <a:lvl4pPr marL="1600200" indent="-228600" defTabSz="990600">
              <a:lnSpc>
                <a:spcPct val="110000"/>
              </a:lnSpc>
              <a:spcBef>
                <a:spcPct val="30000"/>
              </a:spcBef>
              <a:buChar char="o"/>
              <a:defRPr sz="1200">
                <a:solidFill>
                  <a:schemeClr val="tx1"/>
                </a:solidFill>
                <a:latin typeface="Arial" panose="020B0604020202020204" pitchFamily="34" charset="0"/>
                <a:cs typeface="Arial" panose="020B0604020202020204" pitchFamily="34" charset="0"/>
              </a:defRPr>
            </a:lvl4pPr>
            <a:lvl5pPr marL="2057400" indent="-228600" defTabSz="990600">
              <a:lnSpc>
                <a:spcPct val="110000"/>
              </a:lnSpc>
              <a:spcBef>
                <a:spcPct val="30000"/>
              </a:spcBef>
              <a:buFont typeface="Wingdings" pitchFamily="2" charset="2"/>
              <a:buChar char="Ø"/>
              <a:defRPr sz="1200">
                <a:solidFill>
                  <a:schemeClr val="tx1"/>
                </a:solidFill>
                <a:latin typeface="Arial" panose="020B0604020202020204" pitchFamily="34" charset="0"/>
                <a:cs typeface="Arial" panose="020B0604020202020204" pitchFamily="34" charset="0"/>
              </a:defRPr>
            </a:lvl5pPr>
            <a:lvl6pPr marL="25146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6pPr>
            <a:lvl7pPr marL="29718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7pPr>
            <a:lvl8pPr marL="34290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8pPr>
            <a:lvl9pPr marL="3886200" indent="-228600" defTabSz="990600" eaLnBrk="0" fontAlgn="base" hangingPunct="0">
              <a:lnSpc>
                <a:spcPct val="110000"/>
              </a:lnSpc>
              <a:spcBef>
                <a:spcPct val="30000"/>
              </a:spcBef>
              <a:spcAft>
                <a:spcPct val="0"/>
              </a:spcAft>
              <a:buFont typeface="Wingdings" pitchFamily="2" charset="2"/>
              <a:buChar char="Ø"/>
              <a:defRPr sz="1200">
                <a:solidFill>
                  <a:schemeClr val="tx1"/>
                </a:solidFill>
                <a:latin typeface="Arial" panose="020B0604020202020204" pitchFamily="34" charset="0"/>
                <a:cs typeface="Arial" panose="020B0604020202020204" pitchFamily="34" charset="0"/>
              </a:defRPr>
            </a:lvl9pPr>
          </a:lstStyle>
          <a:p>
            <a:pPr algn="ctr" eaLnBrk="1" hangingPunct="1">
              <a:lnSpc>
                <a:spcPct val="100000"/>
              </a:lnSpc>
              <a:spcBef>
                <a:spcPct val="0"/>
              </a:spcBef>
            </a:pPr>
            <a:r>
              <a:rPr lang="en-US" altLang="en-US" sz="800" dirty="0"/>
              <a:t>© Copyright IBM Corp. 2013    </a:t>
            </a:r>
          </a:p>
        </p:txBody>
      </p:sp>
      <p:sp>
        <p:nvSpPr>
          <p:cNvPr id="26627" name="Rectangle 2">
            <a:extLst>
              <a:ext uri="{FF2B5EF4-FFF2-40B4-BE49-F238E27FC236}">
                <a16:creationId xmlns:a16="http://schemas.microsoft.com/office/drawing/2014/main" id="{9EBF8883-3DCC-654B-83B7-6A5337129F8A}"/>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7139A1FF-0C29-C84D-BC4F-FE14F31F6D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cs typeface="Arial" panose="020B0604020202020204" pitchFamily="34" charset="0"/>
              </a:rPr>
              <a:t>The next set of fields are the Logical Record (LR) and Field IDs referenced by a function code. For certain Logic Table functions which require an LR or field, these columns will contain the Workbench ID for the LR or field used.  These IDs can be located in the Workbench</a:t>
            </a:r>
          </a:p>
          <a:p>
            <a:endParaRPr lang="en-US" altLang="en-US" dirty="0">
              <a:latin typeface="Arial" panose="020B0604020202020204" pitchFamily="34" charset="0"/>
              <a:cs typeface="Arial" panose="020B0604020202020204" pitchFamily="34" charset="0"/>
            </a:endParaRPr>
          </a:p>
          <a:p>
            <a:r>
              <a:rPr lang="en-US" altLang="en-US" dirty="0">
                <a:latin typeface="Arial" panose="020B0604020202020204" pitchFamily="34" charset="0"/>
                <a:cs typeface="Arial" panose="020B0604020202020204" pitchFamily="34" charset="0"/>
              </a:rPr>
              <a:t>In this example the NV New View Logic Table function is using the LR 1264 as the Event File for the view. The CFEC Compare Field Logic Table function is using field 63311 from the same LR as part of its comparison. </a:t>
            </a:r>
          </a:p>
          <a:p>
            <a:endParaRPr lang="en-US" altLang="en-US" dirty="0">
              <a:latin typeface="Arial" panose="020B0604020202020204" pitchFamily="34" charset="0"/>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
            <a:extLst>
              <a:ext uri="{FF2B5EF4-FFF2-40B4-BE49-F238E27FC236}">
                <a16:creationId xmlns:a16="http://schemas.microsoft.com/office/drawing/2014/main" id="{05F8B572-3D71-8A4F-AD20-F9375CB5B937}"/>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p:spPr>
        <p:txBody>
          <a:bodyPr wrap="none" anchor="ctr"/>
          <a:lstStyle>
            <a:lvl1pPr>
              <a:defRPr sz="2200">
                <a:solidFill>
                  <a:schemeClr val="hlink"/>
                </a:solidFill>
                <a:latin typeface="Arial" panose="020B0604020202020204" pitchFamily="34" charset="0"/>
                <a:cs typeface="Arial" panose="020B0604020202020204" pitchFamily="34" charset="0"/>
              </a:defRPr>
            </a:lvl1pPr>
            <a:lvl2pPr marL="742950" indent="-285750">
              <a:defRPr sz="2200">
                <a:solidFill>
                  <a:schemeClr val="hlink"/>
                </a:solidFill>
                <a:latin typeface="Arial" panose="020B0604020202020204" pitchFamily="34" charset="0"/>
                <a:cs typeface="Arial" panose="020B0604020202020204" pitchFamily="34" charset="0"/>
              </a:defRPr>
            </a:lvl2pPr>
            <a:lvl3pPr marL="1143000" indent="-228600">
              <a:defRPr sz="2200">
                <a:solidFill>
                  <a:schemeClr val="hlink"/>
                </a:solidFill>
                <a:latin typeface="Arial" panose="020B0604020202020204" pitchFamily="34" charset="0"/>
                <a:cs typeface="Arial" panose="020B0604020202020204" pitchFamily="34" charset="0"/>
              </a:defRPr>
            </a:lvl3pPr>
            <a:lvl4pPr marL="1600200" indent="-228600">
              <a:defRPr sz="2200">
                <a:solidFill>
                  <a:schemeClr val="hlink"/>
                </a:solidFill>
                <a:latin typeface="Arial" panose="020B0604020202020204" pitchFamily="34" charset="0"/>
                <a:cs typeface="Arial" panose="020B0604020202020204" pitchFamily="34" charset="0"/>
              </a:defRPr>
            </a:lvl4pPr>
            <a:lvl5pPr marL="2057400" indent="-228600">
              <a:defRPr sz="2200">
                <a:solidFill>
                  <a:schemeClr val="hlink"/>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9pPr>
          </a:lstStyle>
          <a:p>
            <a:pPr eaLnBrk="1" hangingPunct="1">
              <a:lnSpc>
                <a:spcPct val="90000"/>
              </a:lnSpc>
            </a:pPr>
            <a:endParaRPr lang="en-US" altLang="en-US"/>
          </a:p>
        </p:txBody>
      </p:sp>
      <p:pic>
        <p:nvPicPr>
          <p:cNvPr id="5" name="Picture 26" descr="Skyscrapers">
            <a:extLst>
              <a:ext uri="{FF2B5EF4-FFF2-40B4-BE49-F238E27FC236}">
                <a16:creationId xmlns:a16="http://schemas.microsoft.com/office/drawing/2014/main" id="{2C603438-4621-2949-9670-F2BDAEDFA78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410200" y="3048000"/>
            <a:ext cx="3429000" cy="2894013"/>
          </a:xfrm>
          <a:prstGeom prst="rect">
            <a:avLst/>
          </a:prstGeom>
          <a:noFill/>
          <a:ln w="57150" cmpd="thickThin">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6" name="Text Box 6">
            <a:extLst>
              <a:ext uri="{FF2B5EF4-FFF2-40B4-BE49-F238E27FC236}">
                <a16:creationId xmlns:a16="http://schemas.microsoft.com/office/drawing/2014/main" id="{ABBD7D20-8046-F84F-82B1-B204F21B9D16}"/>
              </a:ext>
            </a:extLst>
          </p:cNvPr>
          <p:cNvSpPr txBox="1">
            <a:spLocks noChangeArrowheads="1"/>
          </p:cNvSpPr>
          <p:nvPr userDrawn="1"/>
        </p:nvSpPr>
        <p:spPr bwMode="auto">
          <a:xfrm>
            <a:off x="-2401713" y="6443663"/>
            <a:ext cx="10618613" cy="230832"/>
          </a:xfrm>
          <a:prstGeom prst="rect">
            <a:avLst/>
          </a:prstGeom>
          <a:noFill/>
          <a:ln>
            <a:noFill/>
          </a:ln>
        </p:spPr>
        <p:txBody>
          <a:bodyPr wrap="none">
            <a:spAutoFit/>
          </a:bodyPr>
          <a:lstStyle>
            <a:lvl1pPr eaLnBrk="0" hangingPunct="0">
              <a:defRPr sz="2200">
                <a:solidFill>
                  <a:schemeClr val="hlink"/>
                </a:solidFill>
                <a:latin typeface="Arial" charset="0"/>
              </a:defRPr>
            </a:lvl1pPr>
            <a:lvl2pPr marL="742950" indent="-285750" eaLnBrk="0" hangingPunct="0">
              <a:defRPr sz="2200">
                <a:solidFill>
                  <a:schemeClr val="hlink"/>
                </a:solidFill>
                <a:latin typeface="Arial" charset="0"/>
              </a:defRPr>
            </a:lvl2pPr>
            <a:lvl3pPr marL="1143000" indent="-228600" eaLnBrk="0" hangingPunct="0">
              <a:defRPr sz="2200">
                <a:solidFill>
                  <a:schemeClr val="hlink"/>
                </a:solidFill>
                <a:latin typeface="Arial" charset="0"/>
              </a:defRPr>
            </a:lvl3pPr>
            <a:lvl4pPr marL="1600200" indent="-228600" eaLnBrk="0" hangingPunct="0">
              <a:defRPr sz="2200">
                <a:solidFill>
                  <a:schemeClr val="hlink"/>
                </a:solidFill>
                <a:latin typeface="Arial" charset="0"/>
              </a:defRPr>
            </a:lvl4pPr>
            <a:lvl5pPr marL="2057400" indent="-228600" eaLnBrk="0" hangingPunct="0">
              <a:defRPr sz="2200">
                <a:solidFill>
                  <a:schemeClr val="hlink"/>
                </a:solidFill>
                <a:latin typeface="Arial" charset="0"/>
              </a:defRPr>
            </a:lvl5pPr>
            <a:lvl6pPr marL="2514600" indent="-228600" eaLnBrk="0" fontAlgn="base" hangingPunct="0">
              <a:lnSpc>
                <a:spcPct val="90000"/>
              </a:lnSpc>
              <a:spcBef>
                <a:spcPct val="0"/>
              </a:spcBef>
              <a:spcAft>
                <a:spcPct val="0"/>
              </a:spcAft>
              <a:defRPr sz="2200">
                <a:solidFill>
                  <a:schemeClr val="hlink"/>
                </a:solidFill>
                <a:latin typeface="Arial" charset="0"/>
              </a:defRPr>
            </a:lvl6pPr>
            <a:lvl7pPr marL="2971800" indent="-228600" eaLnBrk="0" fontAlgn="base" hangingPunct="0">
              <a:lnSpc>
                <a:spcPct val="90000"/>
              </a:lnSpc>
              <a:spcBef>
                <a:spcPct val="0"/>
              </a:spcBef>
              <a:spcAft>
                <a:spcPct val="0"/>
              </a:spcAft>
              <a:defRPr sz="2200">
                <a:solidFill>
                  <a:schemeClr val="hlink"/>
                </a:solidFill>
                <a:latin typeface="Arial" charset="0"/>
              </a:defRPr>
            </a:lvl7pPr>
            <a:lvl8pPr marL="3429000" indent="-228600" eaLnBrk="0" fontAlgn="base" hangingPunct="0">
              <a:lnSpc>
                <a:spcPct val="90000"/>
              </a:lnSpc>
              <a:spcBef>
                <a:spcPct val="0"/>
              </a:spcBef>
              <a:spcAft>
                <a:spcPct val="0"/>
              </a:spcAft>
              <a:defRPr sz="2200">
                <a:solidFill>
                  <a:schemeClr val="hlink"/>
                </a:solidFill>
                <a:latin typeface="Arial" charset="0"/>
              </a:defRPr>
            </a:lvl8pPr>
            <a:lvl9pPr marL="3886200" indent="-228600" eaLnBrk="0" fontAlgn="base" hangingPunct="0">
              <a:lnSpc>
                <a:spcPct val="90000"/>
              </a:lnSpc>
              <a:spcBef>
                <a:spcPct val="0"/>
              </a:spcBef>
              <a:spcAft>
                <a:spcPct val="0"/>
              </a:spcAft>
              <a:defRPr sz="2200">
                <a:solidFill>
                  <a:schemeClr val="hlink"/>
                </a:solidFill>
                <a:latin typeface="Arial" charset="0"/>
              </a:defRPr>
            </a:lvl9pPr>
          </a:lstStyle>
          <a:p>
            <a:pPr algn="r" eaLnBrk="1" hangingPunct="1">
              <a:lnSpc>
                <a:spcPct val="90000"/>
              </a:lnSpc>
              <a:defRPr/>
            </a:pPr>
            <a:r>
              <a:rPr lang="en-US" altLang="en-US" sz="1000" dirty="0">
                <a:solidFill>
                  <a:schemeClr val="tx1"/>
                </a:solidFill>
                <a:cs typeface="Arial" charset="0"/>
              </a:rPr>
              <a:t>© Copyright IBM Corp. 2013, licensed under Apache 2.0 to the GenevaERS project. Course materials may not be reproduced in whole or part without the prior written permission of IBM.</a:t>
            </a:r>
          </a:p>
        </p:txBody>
      </p:sp>
      <p:sp>
        <p:nvSpPr>
          <p:cNvPr id="129027" name="Rectangle 3"/>
          <p:cNvSpPr>
            <a:spLocks noGrp="1" noChangeArrowheads="1"/>
          </p:cNvSpPr>
          <p:nvPr>
            <p:ph type="ctrTitle"/>
          </p:nvPr>
        </p:nvSpPr>
        <p:spPr>
          <a:xfrm>
            <a:off x="152400" y="1219200"/>
            <a:ext cx="8729663" cy="2011363"/>
          </a:xfrm>
        </p:spPr>
        <p:txBody>
          <a:bodyPr anchor="ctr"/>
          <a:lstStyle>
            <a:lvl1pPr>
              <a:defRPr sz="4000" b="1">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766535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idx="1"/>
          </p:nvPr>
        </p:nvSpPr>
        <p:spPr/>
        <p:txBody>
          <a:bodyPr/>
          <a:lstStyle>
            <a:lvl2pPr>
              <a:defRPr sz="1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9">
            <a:extLst>
              <a:ext uri="{FF2B5EF4-FFF2-40B4-BE49-F238E27FC236}">
                <a16:creationId xmlns:a16="http://schemas.microsoft.com/office/drawing/2014/main" id="{EB2CE771-4F8A-0E42-B02A-7CF71848881B}"/>
              </a:ext>
            </a:extLst>
          </p:cNvPr>
          <p:cNvSpPr>
            <a:spLocks noGrp="1" noChangeArrowheads="1"/>
          </p:cNvSpPr>
          <p:nvPr>
            <p:ph type="sldNum" sz="quarter" idx="10"/>
          </p:nvPr>
        </p:nvSpPr>
        <p:spPr>
          <a:ln/>
        </p:spPr>
        <p:txBody>
          <a:bodyPr/>
          <a:lstStyle>
            <a:lvl1pPr>
              <a:defRPr/>
            </a:lvl1pPr>
          </a:lstStyle>
          <a:p>
            <a:fld id="{23F12772-B982-8B4B-8E89-3DCF5746ABE2}" type="slidenum">
              <a:rPr lang="en-AU" altLang="en-US"/>
              <a:pPr/>
              <a:t>‹#›</a:t>
            </a:fld>
            <a:endParaRPr lang="en-AU" altLang="en-US"/>
          </a:p>
        </p:txBody>
      </p:sp>
    </p:spTree>
    <p:extLst>
      <p:ext uri="{BB962C8B-B14F-4D97-AF65-F5344CB8AC3E}">
        <p14:creationId xmlns:p14="http://schemas.microsoft.com/office/powerpoint/2010/main" val="3168398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437"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dirty="0"/>
              <a:t>Click to edit Master title style</a:t>
            </a:r>
          </a:p>
        </p:txBody>
      </p:sp>
      <p:sp>
        <p:nvSpPr>
          <p:cNvPr id="3" name="Content Placeholder 2"/>
          <p:cNvSpPr>
            <a:spLocks noGrp="1"/>
          </p:cNvSpPr>
          <p:nvPr>
            <p:ph sz="half" idx="1"/>
          </p:nvPr>
        </p:nvSpPr>
        <p:spPr>
          <a:xfrm>
            <a:off x="182563" y="1233488"/>
            <a:ext cx="4267200" cy="5164137"/>
          </a:xfrm>
        </p:spPr>
        <p:txBody>
          <a:bodyPr/>
          <a:lstStyle>
            <a:lvl1pPr>
              <a:defRPr sz="2000"/>
            </a:lvl1pPr>
            <a:lvl2pPr>
              <a:defRPr sz="1800"/>
            </a:lvl2pPr>
            <a:lvl3pPr>
              <a:defRPr sz="1600"/>
            </a:lvl3pPr>
            <a:lvl4pPr>
              <a:defRPr sz="1400"/>
            </a:lvl4pPr>
            <a:lvl5pPr>
              <a:buNone/>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4602163" y="1233488"/>
            <a:ext cx="4267200" cy="5164137"/>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Rectangle 9">
            <a:extLst>
              <a:ext uri="{FF2B5EF4-FFF2-40B4-BE49-F238E27FC236}">
                <a16:creationId xmlns:a16="http://schemas.microsoft.com/office/drawing/2014/main" id="{C4451A1A-70FD-D641-9953-57028E9BB385}"/>
              </a:ext>
            </a:extLst>
          </p:cNvPr>
          <p:cNvSpPr>
            <a:spLocks noGrp="1" noChangeArrowheads="1"/>
          </p:cNvSpPr>
          <p:nvPr>
            <p:ph type="sldNum" sz="quarter" idx="10"/>
          </p:nvPr>
        </p:nvSpPr>
        <p:spPr>
          <a:ln/>
        </p:spPr>
        <p:txBody>
          <a:bodyPr/>
          <a:lstStyle>
            <a:lvl1pPr>
              <a:defRPr/>
            </a:lvl1pPr>
          </a:lstStyle>
          <a:p>
            <a:fld id="{85EDF7AF-7253-154C-8E5E-AC51BFC94A28}" type="slidenum">
              <a:rPr lang="en-AU" altLang="en-US"/>
              <a:pPr/>
              <a:t>‹#›</a:t>
            </a:fld>
            <a:endParaRPr lang="en-AU" altLang="en-US"/>
          </a:p>
        </p:txBody>
      </p:sp>
    </p:spTree>
    <p:extLst>
      <p:ext uri="{BB962C8B-B14F-4D97-AF65-F5344CB8AC3E}">
        <p14:creationId xmlns:p14="http://schemas.microsoft.com/office/powerpoint/2010/main" val="14666052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8600" y="137160"/>
            <a:ext cx="7818120" cy="548640"/>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457200" y="685800"/>
            <a:ext cx="4040188"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325562"/>
            <a:ext cx="4040188"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685800"/>
            <a:ext cx="4041775" cy="63976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325562"/>
            <a:ext cx="4041775" cy="4922838"/>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9">
            <a:extLst>
              <a:ext uri="{FF2B5EF4-FFF2-40B4-BE49-F238E27FC236}">
                <a16:creationId xmlns:a16="http://schemas.microsoft.com/office/drawing/2014/main" id="{4A011FFF-BF2F-6A47-A2B4-57649E7EF9BA}"/>
              </a:ext>
            </a:extLst>
          </p:cNvPr>
          <p:cNvSpPr>
            <a:spLocks noGrp="1" noChangeArrowheads="1"/>
          </p:cNvSpPr>
          <p:nvPr>
            <p:ph type="sldNum" sz="quarter" idx="10"/>
          </p:nvPr>
        </p:nvSpPr>
        <p:spPr>
          <a:ln/>
        </p:spPr>
        <p:txBody>
          <a:bodyPr/>
          <a:lstStyle>
            <a:lvl1pPr>
              <a:defRPr/>
            </a:lvl1pPr>
          </a:lstStyle>
          <a:p>
            <a:fld id="{7D1339FF-DEEC-6149-B36E-9169CFFC4854}" type="slidenum">
              <a:rPr lang="en-AU" altLang="en-US"/>
              <a:pPr/>
              <a:t>‹#›</a:t>
            </a:fld>
            <a:endParaRPr lang="en-AU" altLang="en-US"/>
          </a:p>
        </p:txBody>
      </p:sp>
    </p:spTree>
    <p:extLst>
      <p:ext uri="{BB962C8B-B14F-4D97-AF65-F5344CB8AC3E}">
        <p14:creationId xmlns:p14="http://schemas.microsoft.com/office/powerpoint/2010/main" val="1373194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8600" y="138112"/>
            <a:ext cx="7818120" cy="547688"/>
          </a:xfrm>
          <a:noFill/>
          <a:ln w="9525">
            <a:noFill/>
            <a:miter lim="800000"/>
            <a:headEnd/>
            <a:tailEnd/>
          </a:ln>
        </p:spPr>
        <p:txBody>
          <a:bodyPr/>
          <a:lstStyle>
            <a:lvl1pPr algn="l" rtl="0" eaLnBrk="0" fontAlgn="base" hangingPunct="0">
              <a:lnSpc>
                <a:spcPct val="90000"/>
              </a:lnSpc>
              <a:spcBef>
                <a:spcPct val="0"/>
              </a:spcBef>
              <a:spcAft>
                <a:spcPct val="0"/>
              </a:spcAft>
              <a:defRPr lang="en-US" sz="2400">
                <a:solidFill>
                  <a:schemeClr val="hlink"/>
                </a:solidFill>
                <a:latin typeface="+mj-lt"/>
                <a:ea typeface="+mj-ea"/>
                <a:cs typeface="+mj-cs"/>
              </a:defRPr>
            </a:lvl1pPr>
          </a:lstStyle>
          <a:p>
            <a:r>
              <a:rPr lang="en-US"/>
              <a:t>Click to edit Master title style</a:t>
            </a:r>
          </a:p>
        </p:txBody>
      </p:sp>
      <p:sp>
        <p:nvSpPr>
          <p:cNvPr id="3" name="Rectangle 9">
            <a:extLst>
              <a:ext uri="{FF2B5EF4-FFF2-40B4-BE49-F238E27FC236}">
                <a16:creationId xmlns:a16="http://schemas.microsoft.com/office/drawing/2014/main" id="{43ADC96B-3F88-F24C-BE6A-4C446254CC84}"/>
              </a:ext>
            </a:extLst>
          </p:cNvPr>
          <p:cNvSpPr>
            <a:spLocks noGrp="1" noChangeArrowheads="1"/>
          </p:cNvSpPr>
          <p:nvPr>
            <p:ph type="sldNum" sz="quarter" idx="10"/>
          </p:nvPr>
        </p:nvSpPr>
        <p:spPr>
          <a:ln/>
        </p:spPr>
        <p:txBody>
          <a:bodyPr/>
          <a:lstStyle>
            <a:lvl1pPr>
              <a:defRPr/>
            </a:lvl1pPr>
          </a:lstStyle>
          <a:p>
            <a:fld id="{E8966BC3-0B3A-464B-81F5-84EEF31ADF0D}" type="slidenum">
              <a:rPr lang="en-AU" altLang="en-US"/>
              <a:pPr/>
              <a:t>‹#›</a:t>
            </a:fld>
            <a:endParaRPr lang="en-AU" altLang="en-US"/>
          </a:p>
        </p:txBody>
      </p:sp>
    </p:spTree>
    <p:extLst>
      <p:ext uri="{BB962C8B-B14F-4D97-AF65-F5344CB8AC3E}">
        <p14:creationId xmlns:p14="http://schemas.microsoft.com/office/powerpoint/2010/main" val="2829451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170FDD9E-E082-0D4A-A15C-5CA77298F102}"/>
              </a:ext>
            </a:extLst>
          </p:cNvPr>
          <p:cNvSpPr>
            <a:spLocks noGrp="1" noChangeArrowheads="1"/>
          </p:cNvSpPr>
          <p:nvPr>
            <p:ph type="sldNum" sz="quarter" idx="10"/>
          </p:nvPr>
        </p:nvSpPr>
        <p:spPr>
          <a:ln/>
        </p:spPr>
        <p:txBody>
          <a:bodyPr/>
          <a:lstStyle>
            <a:lvl1pPr>
              <a:defRPr/>
            </a:lvl1pPr>
          </a:lstStyle>
          <a:p>
            <a:fld id="{7FF3DD48-99F4-C747-8F58-10F15B758579}" type="slidenum">
              <a:rPr lang="en-AU" altLang="en-US"/>
              <a:pPr/>
              <a:t>‹#›</a:t>
            </a:fld>
            <a:endParaRPr lang="en-AU" altLang="en-US"/>
          </a:p>
        </p:txBody>
      </p:sp>
    </p:spTree>
    <p:extLst>
      <p:ext uri="{BB962C8B-B14F-4D97-AF65-F5344CB8AC3E}">
        <p14:creationId xmlns:p14="http://schemas.microsoft.com/office/powerpoint/2010/main" val="5288292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0CA778C-D850-E043-B341-44CBC07A6506}"/>
              </a:ext>
            </a:extLst>
          </p:cNvPr>
          <p:cNvSpPr>
            <a:spLocks noGrp="1" noChangeArrowheads="1"/>
          </p:cNvSpPr>
          <p:nvPr>
            <p:ph type="body" idx="1"/>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p:txBody>
      </p:sp>
      <p:sp>
        <p:nvSpPr>
          <p:cNvPr id="1027" name="Line 3">
            <a:extLst>
              <a:ext uri="{FF2B5EF4-FFF2-40B4-BE49-F238E27FC236}">
                <a16:creationId xmlns:a16="http://schemas.microsoft.com/office/drawing/2014/main" id="{2CB07838-DD10-EB43-A185-44D838E7BD9F}"/>
              </a:ext>
            </a:extLst>
          </p:cNvPr>
          <p:cNvSpPr>
            <a:spLocks noChangeShapeType="1"/>
          </p:cNvSpPr>
          <p:nvPr/>
        </p:nvSpPr>
        <p:spPr bwMode="auto">
          <a:xfrm flipV="1">
            <a:off x="274638" y="549275"/>
            <a:ext cx="85947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29" name="Rectangle 5">
            <a:extLst>
              <a:ext uri="{FF2B5EF4-FFF2-40B4-BE49-F238E27FC236}">
                <a16:creationId xmlns:a16="http://schemas.microsoft.com/office/drawing/2014/main" id="{5B538754-29BD-8747-AEC7-9ADD6F671BFF}"/>
              </a:ext>
            </a:extLst>
          </p:cNvPr>
          <p:cNvSpPr>
            <a:spLocks noGrp="1" noChangeArrowheads="1"/>
          </p:cNvSpPr>
          <p:nvPr>
            <p:ph type="title"/>
          </p:nvPr>
        </p:nvSpPr>
        <p:spPr bwMode="auto">
          <a:xfrm>
            <a:off x="228600" y="138113"/>
            <a:ext cx="7818438"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30" name="Rectangle 7">
            <a:extLst>
              <a:ext uri="{FF2B5EF4-FFF2-40B4-BE49-F238E27FC236}">
                <a16:creationId xmlns:a16="http://schemas.microsoft.com/office/drawing/2014/main" id="{1C9B8577-FF96-2942-9A17-D388A527083C}"/>
              </a:ext>
            </a:extLst>
          </p:cNvPr>
          <p:cNvSpPr>
            <a:spLocks noChangeArrowheads="1"/>
          </p:cNvSpPr>
          <p:nvPr/>
        </p:nvSpPr>
        <p:spPr bwMode="auto">
          <a:xfrm>
            <a:off x="0" y="0"/>
            <a:ext cx="9140825" cy="6856413"/>
          </a:xfrm>
          <a:prstGeom prst="rect">
            <a:avLst/>
          </a:prstGeom>
          <a:noFill/>
          <a:ln w="12700" algn="ctr">
            <a:solidFill>
              <a:schemeClr val="accent1"/>
            </a:solidFill>
            <a:miter lim="800000"/>
            <a:headEnd/>
            <a:tailEnd/>
          </a:ln>
        </p:spPr>
        <p:txBody>
          <a:bodyPr wrap="none" anchor="ctr"/>
          <a:lstStyle>
            <a:lvl1pPr>
              <a:defRPr sz="2200">
                <a:solidFill>
                  <a:schemeClr val="hlink"/>
                </a:solidFill>
                <a:latin typeface="Arial" panose="020B0604020202020204" pitchFamily="34" charset="0"/>
                <a:cs typeface="Arial" panose="020B0604020202020204" pitchFamily="34" charset="0"/>
              </a:defRPr>
            </a:lvl1pPr>
            <a:lvl2pPr marL="742950" indent="-285750">
              <a:defRPr sz="2200">
                <a:solidFill>
                  <a:schemeClr val="hlink"/>
                </a:solidFill>
                <a:latin typeface="Arial" panose="020B0604020202020204" pitchFamily="34" charset="0"/>
                <a:cs typeface="Arial" panose="020B0604020202020204" pitchFamily="34" charset="0"/>
              </a:defRPr>
            </a:lvl2pPr>
            <a:lvl3pPr marL="1143000" indent="-228600">
              <a:defRPr sz="2200">
                <a:solidFill>
                  <a:schemeClr val="hlink"/>
                </a:solidFill>
                <a:latin typeface="Arial" panose="020B0604020202020204" pitchFamily="34" charset="0"/>
                <a:cs typeface="Arial" panose="020B0604020202020204" pitchFamily="34" charset="0"/>
              </a:defRPr>
            </a:lvl3pPr>
            <a:lvl4pPr marL="1600200" indent="-228600">
              <a:defRPr sz="2200">
                <a:solidFill>
                  <a:schemeClr val="hlink"/>
                </a:solidFill>
                <a:latin typeface="Arial" panose="020B0604020202020204" pitchFamily="34" charset="0"/>
                <a:cs typeface="Arial" panose="020B0604020202020204" pitchFamily="34" charset="0"/>
              </a:defRPr>
            </a:lvl4pPr>
            <a:lvl5pPr marL="2057400" indent="-228600">
              <a:defRPr sz="2200">
                <a:solidFill>
                  <a:schemeClr val="hlink"/>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9pPr>
          </a:lstStyle>
          <a:p>
            <a:pPr eaLnBrk="1" hangingPunct="1">
              <a:lnSpc>
                <a:spcPct val="90000"/>
              </a:lnSpc>
            </a:pPr>
            <a:endParaRPr lang="en-US" altLang="en-US"/>
          </a:p>
        </p:txBody>
      </p:sp>
      <p:sp>
        <p:nvSpPr>
          <p:cNvPr id="1033" name="Rectangle 9">
            <a:extLst>
              <a:ext uri="{FF2B5EF4-FFF2-40B4-BE49-F238E27FC236}">
                <a16:creationId xmlns:a16="http://schemas.microsoft.com/office/drawing/2014/main" id="{540EDD2E-E26F-5149-B727-046F830E4676}"/>
              </a:ext>
            </a:extLst>
          </p:cNvPr>
          <p:cNvSpPr>
            <a:spLocks noGrp="1" noChangeArrowheads="1"/>
          </p:cNvSpPr>
          <p:nvPr>
            <p:ph type="sldNum" sz="quarter" idx="4"/>
          </p:nvPr>
        </p:nvSpPr>
        <p:spPr bwMode="auto">
          <a:xfrm>
            <a:off x="228600" y="6381750"/>
            <a:ext cx="9144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lnSpc>
                <a:spcPct val="90000"/>
              </a:lnSpc>
              <a:defRPr sz="1400"/>
            </a:lvl1pPr>
          </a:lstStyle>
          <a:p>
            <a:fld id="{FF8D43EA-E386-1743-A6BD-2BC299B1FF59}" type="slidenum">
              <a:rPr lang="en-AU" altLang="en-US"/>
              <a:pPr/>
              <a:t>‹#›</a:t>
            </a:fld>
            <a:endParaRPr lang="en-AU" altLang="en-US"/>
          </a:p>
        </p:txBody>
      </p:sp>
      <p:sp>
        <p:nvSpPr>
          <p:cNvPr id="1032" name="Rectangle 10">
            <a:extLst>
              <a:ext uri="{FF2B5EF4-FFF2-40B4-BE49-F238E27FC236}">
                <a16:creationId xmlns:a16="http://schemas.microsoft.com/office/drawing/2014/main" id="{807F4713-F8D6-314B-986D-1E7B63C5B8EE}"/>
              </a:ext>
            </a:extLst>
          </p:cNvPr>
          <p:cNvSpPr>
            <a:spLocks noChangeArrowheads="1"/>
          </p:cNvSpPr>
          <p:nvPr userDrawn="1"/>
        </p:nvSpPr>
        <p:spPr bwMode="auto">
          <a:xfrm>
            <a:off x="4114800" y="6457950"/>
            <a:ext cx="4916731" cy="230832"/>
          </a:xfrm>
          <a:prstGeom prst="rect">
            <a:avLst/>
          </a:prstGeom>
          <a:noFill/>
          <a:ln>
            <a:noFill/>
          </a:ln>
          <a:effectLst>
            <a:prstShdw prst="shdw17" dist="17961" dir="2700000">
              <a:srgbClr val="485297">
                <a:alpha val="74997"/>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200">
                <a:solidFill>
                  <a:schemeClr val="hlink"/>
                </a:solidFill>
                <a:latin typeface="Arial" panose="020B0604020202020204" pitchFamily="34" charset="0"/>
                <a:cs typeface="Arial" panose="020B0604020202020204" pitchFamily="34" charset="0"/>
              </a:defRPr>
            </a:lvl1pPr>
            <a:lvl2pPr marL="742950" indent="-285750">
              <a:defRPr sz="2200">
                <a:solidFill>
                  <a:schemeClr val="hlink"/>
                </a:solidFill>
                <a:latin typeface="Arial" panose="020B0604020202020204" pitchFamily="34" charset="0"/>
                <a:cs typeface="Arial" panose="020B0604020202020204" pitchFamily="34" charset="0"/>
              </a:defRPr>
            </a:lvl2pPr>
            <a:lvl3pPr marL="1143000" indent="-228600">
              <a:defRPr sz="2200">
                <a:solidFill>
                  <a:schemeClr val="hlink"/>
                </a:solidFill>
                <a:latin typeface="Arial" panose="020B0604020202020204" pitchFamily="34" charset="0"/>
                <a:cs typeface="Arial" panose="020B0604020202020204" pitchFamily="34" charset="0"/>
              </a:defRPr>
            </a:lvl3pPr>
            <a:lvl4pPr marL="1600200" indent="-228600">
              <a:defRPr sz="2200">
                <a:solidFill>
                  <a:schemeClr val="hlink"/>
                </a:solidFill>
                <a:latin typeface="Arial" panose="020B0604020202020204" pitchFamily="34" charset="0"/>
                <a:cs typeface="Arial" panose="020B0604020202020204" pitchFamily="34" charset="0"/>
              </a:defRPr>
            </a:lvl4pPr>
            <a:lvl5pPr marL="2057400" indent="-228600">
              <a:defRPr sz="2200">
                <a:solidFill>
                  <a:schemeClr val="hlink"/>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200">
                <a:solidFill>
                  <a:schemeClr val="hlink"/>
                </a:solidFill>
                <a:latin typeface="Arial" panose="020B0604020202020204" pitchFamily="34" charset="0"/>
                <a:cs typeface="Arial" panose="020B0604020202020204" pitchFamily="34" charset="0"/>
              </a:defRPr>
            </a:lvl9pPr>
          </a:lstStyle>
          <a:p>
            <a:pPr eaLnBrk="1" hangingPunct="1">
              <a:lnSpc>
                <a:spcPct val="90000"/>
              </a:lnSpc>
            </a:pPr>
            <a:r>
              <a:rPr lang="en-US" altLang="en-US" sz="1000" dirty="0">
                <a:solidFill>
                  <a:schemeClr val="tx1"/>
                </a:solidFill>
              </a:rPr>
              <a:t>© Copyright IBM Corp. 2013, licensed under Apache 2.0 to the GenevaERS project.</a:t>
            </a:r>
          </a:p>
        </p:txBody>
      </p:sp>
    </p:spTree>
  </p:cSld>
  <p:clrMap bg1="lt1" tx1="dk1" bg2="lt2" tx2="dk2" accent1="accent1" accent2="accent2" accent3="accent3" accent4="accent4" accent5="accent5" accent6="accent6" hlink="hlink" folHlink="folHlink"/>
  <p:sldLayoutIdLst>
    <p:sldLayoutId id="2147483679" r:id="rId1"/>
    <p:sldLayoutId id="2147483674" r:id="rId2"/>
    <p:sldLayoutId id="2147483675" r:id="rId3"/>
    <p:sldLayoutId id="2147483676" r:id="rId4"/>
    <p:sldLayoutId id="2147483677" r:id="rId5"/>
    <p:sldLayoutId id="2147483678" r:id="rId6"/>
  </p:sldLayoutIdLst>
  <p:hf hdr="0" ftr="0" dt="0"/>
  <p:txStyles>
    <p:titleStyle>
      <a:lvl1pPr algn="l" rtl="0" eaLnBrk="0" fontAlgn="base" hangingPunct="0">
        <a:lnSpc>
          <a:spcPct val="90000"/>
        </a:lnSpc>
        <a:spcBef>
          <a:spcPct val="0"/>
        </a:spcBef>
        <a:spcAft>
          <a:spcPct val="0"/>
        </a:spcAft>
        <a:defRPr sz="2400">
          <a:solidFill>
            <a:schemeClr val="hlink"/>
          </a:solidFill>
          <a:latin typeface="+mj-lt"/>
          <a:ea typeface="+mj-ea"/>
          <a:cs typeface="+mj-cs"/>
        </a:defRPr>
      </a:lvl1pPr>
      <a:lvl2pPr algn="l" rtl="0" eaLnBrk="0" fontAlgn="base" hangingPunct="0">
        <a:lnSpc>
          <a:spcPct val="90000"/>
        </a:lnSpc>
        <a:spcBef>
          <a:spcPct val="0"/>
        </a:spcBef>
        <a:spcAft>
          <a:spcPct val="0"/>
        </a:spcAft>
        <a:defRPr sz="2400">
          <a:solidFill>
            <a:schemeClr val="hlink"/>
          </a:solidFill>
          <a:latin typeface="Arial" charset="0"/>
        </a:defRPr>
      </a:lvl2pPr>
      <a:lvl3pPr algn="l" rtl="0" eaLnBrk="0" fontAlgn="base" hangingPunct="0">
        <a:lnSpc>
          <a:spcPct val="90000"/>
        </a:lnSpc>
        <a:spcBef>
          <a:spcPct val="0"/>
        </a:spcBef>
        <a:spcAft>
          <a:spcPct val="0"/>
        </a:spcAft>
        <a:defRPr sz="2400">
          <a:solidFill>
            <a:schemeClr val="hlink"/>
          </a:solidFill>
          <a:latin typeface="Arial" charset="0"/>
        </a:defRPr>
      </a:lvl3pPr>
      <a:lvl4pPr algn="l" rtl="0" eaLnBrk="0" fontAlgn="base" hangingPunct="0">
        <a:lnSpc>
          <a:spcPct val="90000"/>
        </a:lnSpc>
        <a:spcBef>
          <a:spcPct val="0"/>
        </a:spcBef>
        <a:spcAft>
          <a:spcPct val="0"/>
        </a:spcAft>
        <a:defRPr sz="2400">
          <a:solidFill>
            <a:schemeClr val="hlink"/>
          </a:solidFill>
          <a:latin typeface="Arial" charset="0"/>
        </a:defRPr>
      </a:lvl4pPr>
      <a:lvl5pPr algn="l" rtl="0" eaLnBrk="0" fontAlgn="base" hangingPunct="0">
        <a:lnSpc>
          <a:spcPct val="90000"/>
        </a:lnSpc>
        <a:spcBef>
          <a:spcPct val="0"/>
        </a:spcBef>
        <a:spcAft>
          <a:spcPct val="0"/>
        </a:spcAft>
        <a:defRPr sz="2400">
          <a:solidFill>
            <a:schemeClr val="hlink"/>
          </a:solidFill>
          <a:latin typeface="Arial" charset="0"/>
        </a:defRPr>
      </a:lvl5pPr>
      <a:lvl6pPr marL="457200" algn="l" rtl="0" fontAlgn="base">
        <a:lnSpc>
          <a:spcPct val="90000"/>
        </a:lnSpc>
        <a:spcBef>
          <a:spcPct val="0"/>
        </a:spcBef>
        <a:spcAft>
          <a:spcPct val="0"/>
        </a:spcAft>
        <a:defRPr sz="2800">
          <a:solidFill>
            <a:schemeClr val="hlink"/>
          </a:solidFill>
          <a:latin typeface="Arial" charset="0"/>
        </a:defRPr>
      </a:lvl6pPr>
      <a:lvl7pPr marL="914400" algn="l" rtl="0" fontAlgn="base">
        <a:lnSpc>
          <a:spcPct val="90000"/>
        </a:lnSpc>
        <a:spcBef>
          <a:spcPct val="0"/>
        </a:spcBef>
        <a:spcAft>
          <a:spcPct val="0"/>
        </a:spcAft>
        <a:defRPr sz="2800">
          <a:solidFill>
            <a:schemeClr val="hlink"/>
          </a:solidFill>
          <a:latin typeface="Arial" charset="0"/>
        </a:defRPr>
      </a:lvl7pPr>
      <a:lvl8pPr marL="1371600" algn="l" rtl="0" fontAlgn="base">
        <a:lnSpc>
          <a:spcPct val="90000"/>
        </a:lnSpc>
        <a:spcBef>
          <a:spcPct val="0"/>
        </a:spcBef>
        <a:spcAft>
          <a:spcPct val="0"/>
        </a:spcAft>
        <a:defRPr sz="2800">
          <a:solidFill>
            <a:schemeClr val="hlink"/>
          </a:solidFill>
          <a:latin typeface="Arial" charset="0"/>
        </a:defRPr>
      </a:lvl8pPr>
      <a:lvl9pPr marL="1828800" algn="l" rtl="0" fontAlgn="base">
        <a:lnSpc>
          <a:spcPct val="90000"/>
        </a:lnSpc>
        <a:spcBef>
          <a:spcPct val="0"/>
        </a:spcBef>
        <a:spcAft>
          <a:spcPct val="0"/>
        </a:spcAft>
        <a:defRPr sz="2800">
          <a:solidFill>
            <a:schemeClr val="hlink"/>
          </a:solidFill>
          <a:latin typeface="Arial" charset="0"/>
        </a:defRPr>
      </a:lvl9pPr>
    </p:titleStyle>
    <p:bodyStyle>
      <a:lvl1pPr marL="342900" indent="-342900"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2.m4a"/><Relationship Id="rId7" Type="http://schemas.openxmlformats.org/officeDocument/2006/relationships/image" Target="../media/image5.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4.png"/><Relationship Id="rId5" Type="http://schemas.openxmlformats.org/officeDocument/2006/relationships/notesSlide" Target="../notesSlides/notesSlide12.xml"/><Relationship Id="rId4"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2.png"/><Relationship Id="rId5" Type="http://schemas.openxmlformats.org/officeDocument/2006/relationships/notesSlide" Target="../notesSlides/notesSlide14.xml"/><Relationship Id="rId4"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2.png"/><Relationship Id="rId5" Type="http://schemas.openxmlformats.org/officeDocument/2006/relationships/notesSlide" Target="../notesSlides/notesSlide15.xml"/><Relationship Id="rId4"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2.png"/><Relationship Id="rId5" Type="http://schemas.openxmlformats.org/officeDocument/2006/relationships/notesSlide" Target="../notesSlides/notesSlide16.xml"/><Relationship Id="rId4"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5.xml"/><Relationship Id="rId6" Type="http://schemas.openxmlformats.org/officeDocument/2006/relationships/image" Target="../media/image2.png"/><Relationship Id="rId5" Type="http://schemas.openxmlformats.org/officeDocument/2006/relationships/notesSlide" Target="../notesSlides/notesSlide17.xml"/><Relationship Id="rId4"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2" Type="http://schemas.microsoft.com/office/2007/relationships/media" Target="../media/media20.m4a"/><Relationship Id="rId1" Type="http://schemas.openxmlformats.org/officeDocument/2006/relationships/tags" Target="../tags/tag16.xml"/><Relationship Id="rId6" Type="http://schemas.openxmlformats.org/officeDocument/2006/relationships/image" Target="../media/image2.png"/><Relationship Id="rId5" Type="http://schemas.openxmlformats.org/officeDocument/2006/relationships/notesSlide" Target="../notesSlides/notesSlide20.xml"/><Relationship Id="rId4"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2" Type="http://schemas.microsoft.com/office/2007/relationships/media" Target="../media/media21.m4a"/><Relationship Id="rId1" Type="http://schemas.openxmlformats.org/officeDocument/2006/relationships/tags" Target="../tags/tag17.xml"/><Relationship Id="rId6" Type="http://schemas.openxmlformats.org/officeDocument/2006/relationships/image" Target="../media/image2.png"/><Relationship Id="rId5" Type="http://schemas.openxmlformats.org/officeDocument/2006/relationships/notesSlide" Target="../notesSlides/notesSlide21.xml"/><Relationship Id="rId4"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2" Type="http://schemas.microsoft.com/office/2007/relationships/media" Target="../media/media22.m4a"/><Relationship Id="rId1" Type="http://schemas.openxmlformats.org/officeDocument/2006/relationships/tags" Target="../tags/tag18.xml"/><Relationship Id="rId6" Type="http://schemas.openxmlformats.org/officeDocument/2006/relationships/image" Target="../media/image2.png"/><Relationship Id="rId5" Type="http://schemas.openxmlformats.org/officeDocument/2006/relationships/notesSlide" Target="../notesSlides/notesSlide22.xml"/><Relationship Id="rId4"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2" Type="http://schemas.microsoft.com/office/2007/relationships/media" Target="../media/media23.m4a"/><Relationship Id="rId1" Type="http://schemas.openxmlformats.org/officeDocument/2006/relationships/tags" Target="../tags/tag19.xml"/><Relationship Id="rId6" Type="http://schemas.openxmlformats.org/officeDocument/2006/relationships/image" Target="../media/image2.png"/><Relationship Id="rId5" Type="http://schemas.openxmlformats.org/officeDocument/2006/relationships/notesSlide" Target="../notesSlides/notesSlide23.xml"/><Relationship Id="rId4"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audio" Target="../media/media24.m4a"/><Relationship Id="rId2" Type="http://schemas.microsoft.com/office/2007/relationships/media" Target="../media/media24.m4a"/><Relationship Id="rId1" Type="http://schemas.openxmlformats.org/officeDocument/2006/relationships/tags" Target="../tags/tag20.xml"/><Relationship Id="rId6" Type="http://schemas.openxmlformats.org/officeDocument/2006/relationships/image" Target="../media/image2.png"/><Relationship Id="rId5" Type="http://schemas.openxmlformats.org/officeDocument/2006/relationships/notesSlide" Target="../notesSlides/notesSlide24.xml"/><Relationship Id="rId4"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8.xml"/><Relationship Id="rId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notesSlide" Target="../notesSlides/notesSlide9.xml"/><Relationship Id="rId4"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id="{9E4E395F-784A-1A4C-A3AC-BC30BAF29F14}"/>
              </a:ext>
            </a:extLst>
          </p:cNvPr>
          <p:cNvSpPr>
            <a:spLocks noGrp="1" noChangeArrowheads="1"/>
          </p:cNvSpPr>
          <p:nvPr>
            <p:ph type="ctrTitle"/>
          </p:nvPr>
        </p:nvSpPr>
        <p:spPr>
          <a:xfrm>
            <a:off x="136525" y="1416050"/>
            <a:ext cx="8766175" cy="2011363"/>
          </a:xfrm>
        </p:spPr>
        <p:txBody>
          <a:bodyPr/>
          <a:lstStyle/>
          <a:p>
            <a:pPr eaLnBrk="1" hangingPunct="1"/>
            <a:r>
              <a:rPr lang="en-US" altLang="en-US" sz="2800" b="0" dirty="0"/>
              <a:t>: GenevaERS Advanced Training</a:t>
            </a:r>
            <a:br>
              <a:rPr lang="en-US" altLang="en-US" sz="2800" b="0" dirty="0"/>
            </a:br>
            <a:r>
              <a:rPr lang="en-US" altLang="en-US" sz="2800" b="0" dirty="0"/>
              <a:t>	</a:t>
            </a:r>
            <a:br>
              <a:rPr lang="en-US" altLang="en-US" sz="2800" b="0" dirty="0"/>
            </a:br>
            <a:r>
              <a:rPr lang="en-US" altLang="en-US" sz="1800" b="0" i="1" dirty="0">
                <a:solidFill>
                  <a:schemeClr val="hlink"/>
                </a:solidFill>
              </a:rPr>
              <a:t>Module 11 </a:t>
            </a:r>
            <a:br>
              <a:rPr lang="en-US" altLang="en-US" sz="1800" b="0" i="1" dirty="0">
                <a:solidFill>
                  <a:schemeClr val="hlink"/>
                </a:solidFill>
              </a:rPr>
            </a:br>
            <a:r>
              <a:rPr lang="en-US" altLang="en-US" sz="1800" b="0" i="1" dirty="0">
                <a:solidFill>
                  <a:schemeClr val="hlink"/>
                </a:solidFill>
              </a:rPr>
              <a:t>Logic Table Introduction and Trace Facilities</a:t>
            </a:r>
            <a:br>
              <a:rPr lang="en-GB" altLang="en-US" sz="1800" b="0" i="1" dirty="0">
                <a:solidFill>
                  <a:schemeClr val="hlink"/>
                </a:solidFill>
              </a:rPr>
            </a:br>
            <a:endParaRPr lang="en-US" altLang="en-US" sz="1800" b="0" i="1" dirty="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91D092FD-B5C8-EC4A-B7ED-D97B681823E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133600" y="2421731"/>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9">
            <a:extLst>
              <a:ext uri="{FF2B5EF4-FFF2-40B4-BE49-F238E27FC236}">
                <a16:creationId xmlns:a16="http://schemas.microsoft.com/office/drawing/2014/main" id="{953978FF-2924-1D44-A57C-B2E9E32A991C}"/>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52B484D4-6154-E04B-8CAF-90B5B94A960E}" type="slidenum">
              <a:rPr lang="en-AU" altLang="en-US" sz="1400">
                <a:solidFill>
                  <a:schemeClr val="hlink"/>
                </a:solidFill>
              </a:rPr>
              <a:pPr>
                <a:spcAft>
                  <a:spcPct val="0"/>
                </a:spcAft>
                <a:buClrTx/>
                <a:buFontTx/>
                <a:buNone/>
              </a:pPr>
              <a:t>10</a:t>
            </a:fld>
            <a:endParaRPr lang="en-AU" altLang="en-US" sz="1400">
              <a:solidFill>
                <a:schemeClr val="hlink"/>
              </a:solidFill>
            </a:endParaRPr>
          </a:p>
        </p:txBody>
      </p:sp>
      <p:sp>
        <p:nvSpPr>
          <p:cNvPr id="27650" name="Rectangle 2">
            <a:extLst>
              <a:ext uri="{FF2B5EF4-FFF2-40B4-BE49-F238E27FC236}">
                <a16:creationId xmlns:a16="http://schemas.microsoft.com/office/drawing/2014/main" id="{EA28200E-6A95-6D4C-AC32-4415AE55472A}"/>
              </a:ext>
            </a:extLst>
          </p:cNvPr>
          <p:cNvSpPr>
            <a:spLocks noGrp="1" noChangeArrowheads="1"/>
          </p:cNvSpPr>
          <p:nvPr>
            <p:ph type="title" idx="4294967295"/>
          </p:nvPr>
        </p:nvSpPr>
        <p:spPr/>
        <p:txBody>
          <a:bodyPr/>
          <a:lstStyle/>
          <a:p>
            <a:pPr eaLnBrk="1" hangingPunct="1"/>
            <a:r>
              <a:rPr lang="en-US" altLang="en-US"/>
              <a:t>Logic Table Structure Source</a:t>
            </a:r>
          </a:p>
        </p:txBody>
      </p:sp>
      <p:sp>
        <p:nvSpPr>
          <p:cNvPr id="27651" name="Rectangle 3">
            <a:extLst>
              <a:ext uri="{FF2B5EF4-FFF2-40B4-BE49-F238E27FC236}">
                <a16:creationId xmlns:a16="http://schemas.microsoft.com/office/drawing/2014/main" id="{5941C792-AD3C-1844-954C-C6025BCB7CAD}"/>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27652" name="Rectangle 4">
            <a:extLst>
              <a:ext uri="{FF2B5EF4-FFF2-40B4-BE49-F238E27FC236}">
                <a16:creationId xmlns:a16="http://schemas.microsoft.com/office/drawing/2014/main" id="{884140BB-4F19-6B4D-9E9E-2A36DD4F0DA0}"/>
              </a:ext>
            </a:extLst>
          </p:cNvPr>
          <p:cNvSpPr>
            <a:spLocks noChangeArrowheads="1"/>
          </p:cNvSpPr>
          <p:nvPr/>
        </p:nvSpPr>
        <p:spPr bwMode="auto">
          <a:xfrm>
            <a:off x="4800600" y="1143000"/>
            <a:ext cx="15240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27653" name="Rectangle 5">
            <a:extLst>
              <a:ext uri="{FF2B5EF4-FFF2-40B4-BE49-F238E27FC236}">
                <a16:creationId xmlns:a16="http://schemas.microsoft.com/office/drawing/2014/main" id="{E7E413EC-4BA9-744E-BA14-5462CE0492C5}"/>
              </a:ext>
            </a:extLst>
          </p:cNvPr>
          <p:cNvSpPr>
            <a:spLocks noChangeArrowheads="1"/>
          </p:cNvSpPr>
          <p:nvPr/>
        </p:nvSpPr>
        <p:spPr bwMode="auto">
          <a:xfrm>
            <a:off x="4800600" y="2438400"/>
            <a:ext cx="1485900" cy="1778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7" name="Rectangle 5">
            <a:extLst>
              <a:ext uri="{FF2B5EF4-FFF2-40B4-BE49-F238E27FC236}">
                <a16:creationId xmlns:a16="http://schemas.microsoft.com/office/drawing/2014/main" id="{81F90251-6455-4D43-8D21-DB71245037B0}"/>
              </a:ext>
            </a:extLst>
          </p:cNvPr>
          <p:cNvSpPr txBox="1">
            <a:spLocks noChangeArrowheads="1"/>
          </p:cNvSpPr>
          <p:nvPr/>
        </p:nvSpPr>
        <p:spPr>
          <a:xfrm>
            <a:off x="914400" y="3657600"/>
            <a:ext cx="3124200" cy="2362200"/>
          </a:xfrm>
          <a:prstGeom prst="rect">
            <a:avLst/>
          </a:prstGeom>
          <a:ln>
            <a:solidFill>
              <a:schemeClr val="accent1">
                <a:lumMod val="60000"/>
                <a:lumOff val="40000"/>
              </a:schemeClr>
            </a:solidFill>
          </a:ln>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r>
              <a:rPr lang="en-US" altLang="en-US" sz="1600"/>
              <a:t>Format Codes:</a:t>
            </a:r>
          </a:p>
          <a:p>
            <a:pPr>
              <a:buFont typeface="Arial" panose="020B0604020202020204" pitchFamily="34" charset="0"/>
              <a:buAutoNum type="arabicPeriod"/>
            </a:pPr>
            <a:r>
              <a:rPr lang="en-US" altLang="en-US" sz="1200"/>
              <a:t>Alphanumeric</a:t>
            </a:r>
          </a:p>
          <a:p>
            <a:pPr>
              <a:buFont typeface="Arial" panose="020B0604020202020204" pitchFamily="34" charset="0"/>
              <a:buAutoNum type="arabicPeriod"/>
            </a:pPr>
            <a:r>
              <a:rPr lang="en-US" altLang="en-US" sz="1200"/>
              <a:t>[None]</a:t>
            </a:r>
          </a:p>
          <a:p>
            <a:pPr>
              <a:buFont typeface="Arial" panose="020B0604020202020204" pitchFamily="34" charset="0"/>
              <a:buAutoNum type="arabicPeriod"/>
            </a:pPr>
            <a:r>
              <a:rPr lang="en-US" altLang="en-US" sz="1200"/>
              <a:t>Zoned Decimal</a:t>
            </a:r>
          </a:p>
          <a:p>
            <a:pPr>
              <a:buFont typeface="Arial" panose="020B0604020202020204" pitchFamily="34" charset="0"/>
              <a:buAutoNum type="arabicPeriod"/>
            </a:pPr>
            <a:r>
              <a:rPr lang="en-US" altLang="en-US" sz="1200"/>
              <a:t>Packed</a:t>
            </a:r>
          </a:p>
          <a:p>
            <a:pPr>
              <a:buFont typeface="Arial" panose="020B0604020202020204" pitchFamily="34" charset="0"/>
              <a:buAutoNum type="arabicPeriod"/>
            </a:pPr>
            <a:r>
              <a:rPr lang="en-US" altLang="en-US" sz="1200"/>
              <a:t>Packed Sortable  </a:t>
            </a:r>
          </a:p>
          <a:p>
            <a:pPr>
              <a:buFont typeface="Arial" panose="020B0604020202020204" pitchFamily="34" charset="0"/>
              <a:buAutoNum type="arabicPeriod"/>
            </a:pPr>
            <a:r>
              <a:rPr lang="en-US" altLang="en-US" sz="1200"/>
              <a:t>Binary</a:t>
            </a:r>
          </a:p>
          <a:p>
            <a:pPr>
              <a:buFont typeface="Arial" panose="020B0604020202020204" pitchFamily="34" charset="0"/>
              <a:buAutoNum type="arabicPeriod"/>
            </a:pPr>
            <a:r>
              <a:rPr lang="en-US" altLang="en-US" sz="1200"/>
              <a:t>Binary Sortable</a:t>
            </a:r>
          </a:p>
          <a:p>
            <a:pPr>
              <a:buFont typeface="Arial" panose="020B0604020202020204" pitchFamily="34" charset="0"/>
              <a:buAutoNum type="arabicPeriod"/>
            </a:pPr>
            <a:r>
              <a:rPr lang="en-US" altLang="en-US" sz="1200"/>
              <a:t>Binary Coded Decimal</a:t>
            </a:r>
          </a:p>
          <a:p>
            <a:pPr>
              <a:buFont typeface="Arial" panose="020B0604020202020204" pitchFamily="34" charset="0"/>
              <a:buAutoNum type="arabicPeriod"/>
            </a:pPr>
            <a:r>
              <a:rPr lang="en-US" altLang="en-US" sz="1200"/>
              <a:t>Masked Numeric</a:t>
            </a:r>
          </a:p>
          <a:p>
            <a:pPr>
              <a:buFont typeface="Arial" panose="020B0604020202020204" pitchFamily="34" charset="0"/>
              <a:buAutoNum type="arabicPeriod"/>
            </a:pPr>
            <a:r>
              <a:rPr lang="en-US" altLang="en-US" sz="1200"/>
              <a:t>Edited Numeric</a:t>
            </a:r>
          </a:p>
        </p:txBody>
      </p:sp>
      <p:sp>
        <p:nvSpPr>
          <p:cNvPr id="8" name="Rectangle 5">
            <a:extLst>
              <a:ext uri="{FF2B5EF4-FFF2-40B4-BE49-F238E27FC236}">
                <a16:creationId xmlns:a16="http://schemas.microsoft.com/office/drawing/2014/main" id="{13B093AF-A333-F246-B073-76E099F8B9BD}"/>
              </a:ext>
            </a:extLst>
          </p:cNvPr>
          <p:cNvSpPr txBox="1">
            <a:spLocks noChangeArrowheads="1"/>
          </p:cNvSpPr>
          <p:nvPr/>
        </p:nvSpPr>
        <p:spPr>
          <a:xfrm>
            <a:off x="4953000" y="3657600"/>
            <a:ext cx="3886200" cy="2743200"/>
          </a:xfrm>
          <a:prstGeom prst="rect">
            <a:avLst/>
          </a:prstGeom>
          <a:ln>
            <a:solidFill>
              <a:schemeClr val="accent1">
                <a:lumMod val="60000"/>
                <a:lumOff val="40000"/>
              </a:schemeClr>
            </a:solidFill>
          </a:ln>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r>
              <a:rPr lang="en-US" altLang="en-US" sz="1600"/>
              <a:t>Date/Time Formats:</a:t>
            </a:r>
          </a:p>
          <a:p>
            <a:r>
              <a:rPr lang="en-US" altLang="en-US" sz="1200"/>
              <a:t>1. 	YYMMDD</a:t>
            </a:r>
          </a:p>
          <a:p>
            <a:r>
              <a:rPr lang="en-US" altLang="en-US" sz="1200"/>
              <a:t>2.	YY/MM/DD</a:t>
            </a:r>
          </a:p>
          <a:p>
            <a:r>
              <a:rPr lang="en-US" altLang="en-US" sz="1200"/>
              <a:t>3.	CCYYMMDD</a:t>
            </a:r>
          </a:p>
          <a:p>
            <a:r>
              <a:rPr lang="en-US" altLang="en-US" sz="1200"/>
              <a:t>4.	CCYY/MM/DD</a:t>
            </a:r>
          </a:p>
          <a:p>
            <a:r>
              <a:rPr lang="en-US" altLang="en-US" sz="1200"/>
              <a:t>5.	DDMMYY</a:t>
            </a:r>
          </a:p>
          <a:p>
            <a:r>
              <a:rPr lang="en-US" altLang="en-US" sz="1200"/>
              <a:t>6.	DD/MM/YY</a:t>
            </a:r>
          </a:p>
          <a:p>
            <a:r>
              <a:rPr lang="en-US" altLang="en-US" sz="1200"/>
              <a:t>7.	DDMMCCYY</a:t>
            </a:r>
          </a:p>
          <a:p>
            <a:r>
              <a:rPr lang="en-US" altLang="en-US" sz="1200"/>
              <a:t>8.	DD/MM/CCYY</a:t>
            </a:r>
          </a:p>
          <a:p>
            <a:r>
              <a:rPr lang="en-US" altLang="en-US" sz="1200"/>
              <a:t>9.	YYDDD</a:t>
            </a:r>
          </a:p>
          <a:p>
            <a:r>
              <a:rPr lang="en-US" altLang="en-US" sz="1200"/>
              <a:t>10.	YY/DDD</a:t>
            </a:r>
          </a:p>
          <a:p>
            <a:r>
              <a:rPr lang="en-US" altLang="en-US" sz="1200"/>
              <a:t>20.	HH:NN:SS.TT</a:t>
            </a:r>
          </a:p>
          <a:p>
            <a:r>
              <a:rPr lang="en-US" altLang="en-US" sz="1200"/>
              <a:t>33.	MMM DD CCYY HH:NN:SS.TT AM/PM</a:t>
            </a:r>
          </a:p>
          <a:p>
            <a:endParaRPr lang="en-US" altLang="en-US" sz="1600"/>
          </a:p>
        </p:txBody>
      </p:sp>
      <p:sp>
        <p:nvSpPr>
          <p:cNvPr id="27656" name="Line 13">
            <a:extLst>
              <a:ext uri="{FF2B5EF4-FFF2-40B4-BE49-F238E27FC236}">
                <a16:creationId xmlns:a16="http://schemas.microsoft.com/office/drawing/2014/main" id="{CF3F7174-D245-2448-BE25-760F2CB391D2}"/>
              </a:ext>
            </a:extLst>
          </p:cNvPr>
          <p:cNvSpPr>
            <a:spLocks noChangeShapeType="1"/>
          </p:cNvSpPr>
          <p:nvPr/>
        </p:nvSpPr>
        <p:spPr bwMode="auto">
          <a:xfrm flipH="1">
            <a:off x="4038600" y="2616200"/>
            <a:ext cx="1676400" cy="1041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27657" name="Line 13">
            <a:extLst>
              <a:ext uri="{FF2B5EF4-FFF2-40B4-BE49-F238E27FC236}">
                <a16:creationId xmlns:a16="http://schemas.microsoft.com/office/drawing/2014/main" id="{F230C397-DCA5-AC4F-A6CD-EB6A24F0B3E9}"/>
              </a:ext>
            </a:extLst>
          </p:cNvPr>
          <p:cNvSpPr>
            <a:spLocks noChangeShapeType="1"/>
          </p:cNvSpPr>
          <p:nvPr/>
        </p:nvSpPr>
        <p:spPr bwMode="auto">
          <a:xfrm flipH="1">
            <a:off x="5943600" y="2616200"/>
            <a:ext cx="0" cy="1041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B7B44EF1-06A3-CA41-AF14-D2E291A594D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143124" y="290714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3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9">
            <a:extLst>
              <a:ext uri="{FF2B5EF4-FFF2-40B4-BE49-F238E27FC236}">
                <a16:creationId xmlns:a16="http://schemas.microsoft.com/office/drawing/2014/main" id="{9F01E54A-7582-A643-B850-80DF32B38500}"/>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84568DB6-F16B-6C4A-85CE-F41C5D4821A3}" type="slidenum">
              <a:rPr lang="en-AU" altLang="en-US" sz="1400">
                <a:solidFill>
                  <a:schemeClr val="hlink"/>
                </a:solidFill>
              </a:rPr>
              <a:pPr>
                <a:spcAft>
                  <a:spcPct val="0"/>
                </a:spcAft>
                <a:buClrTx/>
                <a:buFontTx/>
                <a:buNone/>
              </a:pPr>
              <a:t>11</a:t>
            </a:fld>
            <a:endParaRPr lang="en-AU" altLang="en-US" sz="1400">
              <a:solidFill>
                <a:schemeClr val="hlink"/>
              </a:solidFill>
            </a:endParaRPr>
          </a:p>
        </p:txBody>
      </p:sp>
      <p:sp>
        <p:nvSpPr>
          <p:cNvPr id="29698" name="Rectangle 2">
            <a:extLst>
              <a:ext uri="{FF2B5EF4-FFF2-40B4-BE49-F238E27FC236}">
                <a16:creationId xmlns:a16="http://schemas.microsoft.com/office/drawing/2014/main" id="{7215AE44-0AE0-8E42-B1FB-13ACAE3C9133}"/>
              </a:ext>
            </a:extLst>
          </p:cNvPr>
          <p:cNvSpPr>
            <a:spLocks noGrp="1" noChangeArrowheads="1"/>
          </p:cNvSpPr>
          <p:nvPr>
            <p:ph type="title" idx="4294967295"/>
          </p:nvPr>
        </p:nvSpPr>
        <p:spPr/>
        <p:txBody>
          <a:bodyPr/>
          <a:lstStyle/>
          <a:p>
            <a:pPr eaLnBrk="1" hangingPunct="1"/>
            <a:r>
              <a:rPr lang="en-US" altLang="en-US"/>
              <a:t>Logic Table Structure Target</a:t>
            </a:r>
          </a:p>
        </p:txBody>
      </p:sp>
      <p:sp>
        <p:nvSpPr>
          <p:cNvPr id="29699" name="Rectangle 3">
            <a:extLst>
              <a:ext uri="{FF2B5EF4-FFF2-40B4-BE49-F238E27FC236}">
                <a16:creationId xmlns:a16="http://schemas.microsoft.com/office/drawing/2014/main" id="{9F42E8CB-E309-7B45-B4AD-189447121C6A}"/>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29700" name="Rectangle 4">
            <a:extLst>
              <a:ext uri="{FF2B5EF4-FFF2-40B4-BE49-F238E27FC236}">
                <a16:creationId xmlns:a16="http://schemas.microsoft.com/office/drawing/2014/main" id="{FA975AF6-654E-224C-AD94-75349C973938}"/>
              </a:ext>
            </a:extLst>
          </p:cNvPr>
          <p:cNvSpPr>
            <a:spLocks noChangeArrowheads="1"/>
          </p:cNvSpPr>
          <p:nvPr/>
        </p:nvSpPr>
        <p:spPr bwMode="auto">
          <a:xfrm>
            <a:off x="6248400" y="1143000"/>
            <a:ext cx="18288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29701" name="Rectangle 5">
            <a:extLst>
              <a:ext uri="{FF2B5EF4-FFF2-40B4-BE49-F238E27FC236}">
                <a16:creationId xmlns:a16="http://schemas.microsoft.com/office/drawing/2014/main" id="{2A38D5FE-ED8C-8E49-84DB-B5056367EC94}"/>
              </a:ext>
            </a:extLst>
          </p:cNvPr>
          <p:cNvSpPr>
            <a:spLocks noChangeArrowheads="1"/>
          </p:cNvSpPr>
          <p:nvPr/>
        </p:nvSpPr>
        <p:spPr bwMode="auto">
          <a:xfrm>
            <a:off x="6248400" y="2438400"/>
            <a:ext cx="1790700" cy="1778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7" name="Rectangle 5">
            <a:extLst>
              <a:ext uri="{FF2B5EF4-FFF2-40B4-BE49-F238E27FC236}">
                <a16:creationId xmlns:a16="http://schemas.microsoft.com/office/drawing/2014/main" id="{48545637-A93D-3D47-B315-483FF8C755FD}"/>
              </a:ext>
            </a:extLst>
          </p:cNvPr>
          <p:cNvSpPr txBox="1">
            <a:spLocks noChangeArrowheads="1"/>
          </p:cNvSpPr>
          <p:nvPr/>
        </p:nvSpPr>
        <p:spPr>
          <a:xfrm>
            <a:off x="2895600" y="3733800"/>
            <a:ext cx="3505200" cy="1981200"/>
          </a:xfrm>
          <a:prstGeom prst="rect">
            <a:avLst/>
          </a:prstGeom>
          <a:ln>
            <a:solidFill>
              <a:schemeClr val="accent1">
                <a:lumMod val="60000"/>
                <a:lumOff val="40000"/>
              </a:schemeClr>
            </a:solidFill>
          </a:ln>
        </p:spPr>
        <p:txBody>
          <a:bodyPr/>
          <a:lstStyle>
            <a:lvl1pPr marL="342900" indent="-342900"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a:lstStyle>
          <a:p>
            <a:pPr marL="0" indent="0">
              <a:defRPr/>
            </a:pPr>
            <a:r>
              <a:rPr lang="en-US" altLang="en-US" sz="1600" kern="0" dirty="0"/>
              <a:t>Comparison Codes:</a:t>
            </a:r>
          </a:p>
          <a:p>
            <a:pPr marL="0" indent="0">
              <a:tabLst>
                <a:tab pos="339725" algn="l"/>
              </a:tabLst>
              <a:defRPr/>
            </a:pPr>
            <a:r>
              <a:rPr lang="en-US" altLang="en-US" sz="1400" kern="0" dirty="0"/>
              <a:t>001	EQUAL</a:t>
            </a:r>
          </a:p>
          <a:p>
            <a:pPr marL="0" indent="0">
              <a:tabLst>
                <a:tab pos="339725" algn="l"/>
              </a:tabLst>
              <a:defRPr/>
            </a:pPr>
            <a:r>
              <a:rPr lang="en-US" altLang="en-US" sz="1400" kern="0" dirty="0"/>
              <a:t>002	NOT    EQUAL</a:t>
            </a:r>
          </a:p>
          <a:p>
            <a:pPr marL="0" indent="0">
              <a:tabLst>
                <a:tab pos="339725" algn="l"/>
              </a:tabLst>
              <a:defRPr/>
            </a:pPr>
            <a:r>
              <a:rPr lang="en-US" altLang="en-US" sz="1400" kern="0" dirty="0"/>
              <a:t>003	GREATER THAN</a:t>
            </a:r>
          </a:p>
          <a:p>
            <a:pPr marL="0" indent="0">
              <a:tabLst>
                <a:tab pos="339725" algn="l"/>
              </a:tabLst>
              <a:defRPr/>
            </a:pPr>
            <a:r>
              <a:rPr lang="en-US" altLang="en-US" sz="1400" kern="0" dirty="0"/>
              <a:t>004	GREATER THAN OR EQUAL</a:t>
            </a:r>
          </a:p>
          <a:p>
            <a:pPr marL="0" indent="0">
              <a:tabLst>
                <a:tab pos="339725" algn="l"/>
              </a:tabLst>
              <a:defRPr/>
            </a:pPr>
            <a:r>
              <a:rPr lang="en-US" altLang="en-US" sz="1400" kern="0" dirty="0"/>
              <a:t>005	LESS    THAN</a:t>
            </a:r>
          </a:p>
          <a:p>
            <a:pPr marL="0" indent="0">
              <a:tabLst>
                <a:tab pos="339725" algn="l"/>
              </a:tabLst>
              <a:defRPr/>
            </a:pPr>
            <a:r>
              <a:rPr lang="en-US" altLang="en-US" sz="1400" kern="0" dirty="0"/>
              <a:t>006	LESS    THAN OR EQUAL</a:t>
            </a:r>
          </a:p>
          <a:p>
            <a:pPr marL="0" indent="0">
              <a:tabLst>
                <a:tab pos="339725" algn="l"/>
              </a:tabLst>
              <a:defRPr/>
            </a:pPr>
            <a:r>
              <a:rPr lang="en-US" altLang="en-US" sz="1400" kern="0" dirty="0"/>
              <a:t>(others)</a:t>
            </a:r>
          </a:p>
        </p:txBody>
      </p:sp>
      <p:sp>
        <p:nvSpPr>
          <p:cNvPr id="29703" name="Line 13">
            <a:extLst>
              <a:ext uri="{FF2B5EF4-FFF2-40B4-BE49-F238E27FC236}">
                <a16:creationId xmlns:a16="http://schemas.microsoft.com/office/drawing/2014/main" id="{5F5D91DE-2E87-2B43-8718-83920D15EB41}"/>
              </a:ext>
            </a:extLst>
          </p:cNvPr>
          <p:cNvSpPr>
            <a:spLocks noChangeShapeType="1"/>
          </p:cNvSpPr>
          <p:nvPr/>
        </p:nvSpPr>
        <p:spPr bwMode="auto">
          <a:xfrm flipH="1">
            <a:off x="4800600" y="2616200"/>
            <a:ext cx="1676400" cy="1041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6E21C9F9-9D97-AE43-ACBE-66FECB71495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0300" y="29210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9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9">
            <a:extLst>
              <a:ext uri="{FF2B5EF4-FFF2-40B4-BE49-F238E27FC236}">
                <a16:creationId xmlns:a16="http://schemas.microsoft.com/office/drawing/2014/main" id="{71F7B11D-3CC3-B84C-A1E7-FCDF0ECD62BB}"/>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7DC8FF3-B9DF-8A42-A6CD-AAB24EF9EB2D}" type="slidenum">
              <a:rPr lang="en-AU" altLang="en-US" sz="1400">
                <a:solidFill>
                  <a:schemeClr val="hlink"/>
                </a:solidFill>
              </a:rPr>
              <a:pPr>
                <a:spcAft>
                  <a:spcPct val="0"/>
                </a:spcAft>
                <a:buClrTx/>
                <a:buFontTx/>
                <a:buNone/>
              </a:pPr>
              <a:t>12</a:t>
            </a:fld>
            <a:endParaRPr lang="en-AU" altLang="en-US" sz="1400">
              <a:solidFill>
                <a:schemeClr val="hlink"/>
              </a:solidFill>
            </a:endParaRPr>
          </a:p>
        </p:txBody>
      </p:sp>
      <p:sp>
        <p:nvSpPr>
          <p:cNvPr id="31746" name="Rectangle 2">
            <a:extLst>
              <a:ext uri="{FF2B5EF4-FFF2-40B4-BE49-F238E27FC236}">
                <a16:creationId xmlns:a16="http://schemas.microsoft.com/office/drawing/2014/main" id="{E0EF3F80-1ABD-934E-8A34-A3285AD6C943}"/>
              </a:ext>
            </a:extLst>
          </p:cNvPr>
          <p:cNvSpPr>
            <a:spLocks noGrp="1" noChangeArrowheads="1"/>
          </p:cNvSpPr>
          <p:nvPr>
            <p:ph type="title" idx="4294967295"/>
          </p:nvPr>
        </p:nvSpPr>
        <p:spPr/>
        <p:txBody>
          <a:bodyPr/>
          <a:lstStyle/>
          <a:p>
            <a:pPr eaLnBrk="1" hangingPunct="1"/>
            <a:r>
              <a:rPr lang="en-US" altLang="en-US"/>
              <a:t>The Copy-Input View</a:t>
            </a:r>
          </a:p>
        </p:txBody>
      </p:sp>
      <p:pic>
        <p:nvPicPr>
          <p:cNvPr id="31747" name="Picture 18">
            <a:extLst>
              <a:ext uri="{FF2B5EF4-FFF2-40B4-BE49-F238E27FC236}">
                <a16:creationId xmlns:a16="http://schemas.microsoft.com/office/drawing/2014/main" id="{4FB49DF6-4CC9-0248-90EE-FF6BFF45550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3388" y="714375"/>
            <a:ext cx="8277225" cy="542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48" name="Rectangle 19">
            <a:extLst>
              <a:ext uri="{FF2B5EF4-FFF2-40B4-BE49-F238E27FC236}">
                <a16:creationId xmlns:a16="http://schemas.microsoft.com/office/drawing/2014/main" id="{C83ED357-17C8-544B-86D5-E43196D5154A}"/>
              </a:ext>
            </a:extLst>
          </p:cNvPr>
          <p:cNvSpPr>
            <a:spLocks noChangeArrowheads="1"/>
          </p:cNvSpPr>
          <p:nvPr/>
        </p:nvSpPr>
        <p:spPr bwMode="auto">
          <a:xfrm>
            <a:off x="609600" y="2590800"/>
            <a:ext cx="1219200" cy="3048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1749" name="Rectangle 20">
            <a:extLst>
              <a:ext uri="{FF2B5EF4-FFF2-40B4-BE49-F238E27FC236}">
                <a16:creationId xmlns:a16="http://schemas.microsoft.com/office/drawing/2014/main" id="{8ED6384F-0E77-654F-9F9C-42302C4AABE0}"/>
              </a:ext>
            </a:extLst>
          </p:cNvPr>
          <p:cNvSpPr>
            <a:spLocks noChangeArrowheads="1"/>
          </p:cNvSpPr>
          <p:nvPr/>
        </p:nvSpPr>
        <p:spPr bwMode="auto">
          <a:xfrm>
            <a:off x="990600" y="3581400"/>
            <a:ext cx="1600200" cy="3048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14343" name="Picture 21">
            <a:extLst>
              <a:ext uri="{FF2B5EF4-FFF2-40B4-BE49-F238E27FC236}">
                <a16:creationId xmlns:a16="http://schemas.microsoft.com/office/drawing/2014/main" id="{C0EB3056-BA9D-B44F-AEB2-29DDC4266AB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38400" y="5019675"/>
            <a:ext cx="4314825" cy="1076325"/>
          </a:xfrm>
          <a:prstGeom prst="rect">
            <a:avLst/>
          </a:prstGeom>
          <a:noFill/>
          <a:ln>
            <a:noFill/>
          </a:ln>
          <a:effectLst>
            <a:outerShdw blurRad="63500" dist="107763" dir="2700000" algn="ctr" rotWithShape="0">
              <a:srgbClr val="000000">
                <a:alpha val="50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51" name="Rectangle 22">
            <a:extLst>
              <a:ext uri="{FF2B5EF4-FFF2-40B4-BE49-F238E27FC236}">
                <a16:creationId xmlns:a16="http://schemas.microsoft.com/office/drawing/2014/main" id="{13BF6BE1-4CDF-704D-8C0C-6CB163A8D8CF}"/>
              </a:ext>
            </a:extLst>
          </p:cNvPr>
          <p:cNvSpPr>
            <a:spLocks noChangeArrowheads="1"/>
          </p:cNvSpPr>
          <p:nvPr/>
        </p:nvSpPr>
        <p:spPr bwMode="auto">
          <a:xfrm>
            <a:off x="2514600" y="5791200"/>
            <a:ext cx="2057400" cy="3048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E5055C36-AA03-5947-A747-FC6C73A93C1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2286000" y="2937164"/>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5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9">
            <a:extLst>
              <a:ext uri="{FF2B5EF4-FFF2-40B4-BE49-F238E27FC236}">
                <a16:creationId xmlns:a16="http://schemas.microsoft.com/office/drawing/2014/main" id="{5C38E9CD-6F90-2143-9C41-BCB62E68AEE1}"/>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5390367A-582A-D74C-833F-1EB0ECB54BD4}" type="slidenum">
              <a:rPr lang="en-AU" altLang="en-US" sz="1400">
                <a:solidFill>
                  <a:schemeClr val="hlink"/>
                </a:solidFill>
              </a:rPr>
              <a:pPr>
                <a:spcAft>
                  <a:spcPct val="0"/>
                </a:spcAft>
                <a:buClrTx/>
                <a:buFontTx/>
                <a:buNone/>
              </a:pPr>
              <a:t>13</a:t>
            </a:fld>
            <a:endParaRPr lang="en-AU" altLang="en-US" sz="1400">
              <a:solidFill>
                <a:schemeClr val="hlink"/>
              </a:solidFill>
            </a:endParaRPr>
          </a:p>
        </p:txBody>
      </p:sp>
      <p:sp>
        <p:nvSpPr>
          <p:cNvPr id="33794" name="Rectangle 2">
            <a:extLst>
              <a:ext uri="{FF2B5EF4-FFF2-40B4-BE49-F238E27FC236}">
                <a16:creationId xmlns:a16="http://schemas.microsoft.com/office/drawing/2014/main" id="{E8FDA02C-79B8-674E-B9CA-0CEF7C0620B8}"/>
              </a:ext>
            </a:extLst>
          </p:cNvPr>
          <p:cNvSpPr>
            <a:spLocks noGrp="1" noChangeArrowheads="1"/>
          </p:cNvSpPr>
          <p:nvPr>
            <p:ph type="title" idx="4294967295"/>
          </p:nvPr>
        </p:nvSpPr>
        <p:spPr/>
        <p:txBody>
          <a:bodyPr/>
          <a:lstStyle/>
          <a:p>
            <a:pPr eaLnBrk="1" hangingPunct="1"/>
            <a:r>
              <a:rPr lang="en-US" altLang="en-US"/>
              <a:t>Logic Table HD and EN Functions</a:t>
            </a:r>
          </a:p>
        </p:txBody>
      </p:sp>
      <p:sp>
        <p:nvSpPr>
          <p:cNvPr id="33795" name="Rectangle 3">
            <a:extLst>
              <a:ext uri="{FF2B5EF4-FFF2-40B4-BE49-F238E27FC236}">
                <a16:creationId xmlns:a16="http://schemas.microsoft.com/office/drawing/2014/main" id="{41CB9DA4-3524-E341-B7E4-E084483F8A4F}"/>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33796" name="Rectangle 4">
            <a:extLst>
              <a:ext uri="{FF2B5EF4-FFF2-40B4-BE49-F238E27FC236}">
                <a16:creationId xmlns:a16="http://schemas.microsoft.com/office/drawing/2014/main" id="{9E4CE1A2-D584-454A-97B0-17FE50BC3FD1}"/>
              </a:ext>
            </a:extLst>
          </p:cNvPr>
          <p:cNvSpPr>
            <a:spLocks noChangeArrowheads="1"/>
          </p:cNvSpPr>
          <p:nvPr/>
        </p:nvSpPr>
        <p:spPr bwMode="auto">
          <a:xfrm>
            <a:off x="2667000" y="1524000"/>
            <a:ext cx="3810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3797" name="Rectangle 5">
            <a:extLst>
              <a:ext uri="{FF2B5EF4-FFF2-40B4-BE49-F238E27FC236}">
                <a16:creationId xmlns:a16="http://schemas.microsoft.com/office/drawing/2014/main" id="{630339A3-E60D-7E48-AC46-6EC432F84EF8}"/>
              </a:ext>
            </a:extLst>
          </p:cNvPr>
          <p:cNvSpPr>
            <a:spLocks noChangeArrowheads="1"/>
          </p:cNvSpPr>
          <p:nvPr/>
        </p:nvSpPr>
        <p:spPr bwMode="auto">
          <a:xfrm>
            <a:off x="2667000" y="3187700"/>
            <a:ext cx="3810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3798" name="Rectangle 6">
            <a:extLst>
              <a:ext uri="{FF2B5EF4-FFF2-40B4-BE49-F238E27FC236}">
                <a16:creationId xmlns:a16="http://schemas.microsoft.com/office/drawing/2014/main" id="{DAC0F6F2-2AAB-8E4F-A762-E215AB86B61C}"/>
              </a:ext>
            </a:extLst>
          </p:cNvPr>
          <p:cNvSpPr>
            <a:spLocks noChangeArrowheads="1"/>
          </p:cNvSpPr>
          <p:nvPr/>
        </p:nvSpPr>
        <p:spPr bwMode="auto">
          <a:xfrm>
            <a:off x="1295400" y="1524000"/>
            <a:ext cx="381000" cy="1905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D13B9A3D-9ED8-DA40-A6C3-E4CF278090E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676400" y="301942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9">
            <a:extLst>
              <a:ext uri="{FF2B5EF4-FFF2-40B4-BE49-F238E27FC236}">
                <a16:creationId xmlns:a16="http://schemas.microsoft.com/office/drawing/2014/main" id="{2F4996E6-2BDF-8640-8A20-D4D9A8007200}"/>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3C2D98EE-9E08-854F-9182-D74ADF6DD3D6}" type="slidenum">
              <a:rPr lang="en-AU" altLang="en-US" sz="1400">
                <a:solidFill>
                  <a:schemeClr val="hlink"/>
                </a:solidFill>
              </a:rPr>
              <a:pPr>
                <a:spcAft>
                  <a:spcPct val="0"/>
                </a:spcAft>
                <a:buClrTx/>
                <a:buFontTx/>
                <a:buNone/>
              </a:pPr>
              <a:t>14</a:t>
            </a:fld>
            <a:endParaRPr lang="en-AU" altLang="en-US" sz="1400">
              <a:solidFill>
                <a:schemeClr val="hlink"/>
              </a:solidFill>
            </a:endParaRPr>
          </a:p>
        </p:txBody>
      </p:sp>
      <p:sp>
        <p:nvSpPr>
          <p:cNvPr id="35842" name="Rectangle 2">
            <a:extLst>
              <a:ext uri="{FF2B5EF4-FFF2-40B4-BE49-F238E27FC236}">
                <a16:creationId xmlns:a16="http://schemas.microsoft.com/office/drawing/2014/main" id="{298818B9-8F58-E14D-A9B4-3489F5AD7A1E}"/>
              </a:ext>
            </a:extLst>
          </p:cNvPr>
          <p:cNvSpPr>
            <a:spLocks noGrp="1" noChangeArrowheads="1"/>
          </p:cNvSpPr>
          <p:nvPr>
            <p:ph type="title" idx="4294967295"/>
          </p:nvPr>
        </p:nvSpPr>
        <p:spPr/>
        <p:txBody>
          <a:bodyPr/>
          <a:lstStyle/>
          <a:p>
            <a:pPr eaLnBrk="1" hangingPunct="1"/>
            <a:r>
              <a:rPr lang="en-US" altLang="en-US"/>
              <a:t>Logic Table RENX and ES Functions</a:t>
            </a:r>
          </a:p>
        </p:txBody>
      </p:sp>
      <p:sp>
        <p:nvSpPr>
          <p:cNvPr id="35843" name="Rectangle 3">
            <a:extLst>
              <a:ext uri="{FF2B5EF4-FFF2-40B4-BE49-F238E27FC236}">
                <a16:creationId xmlns:a16="http://schemas.microsoft.com/office/drawing/2014/main" id="{F5A609E3-A5F6-EC4E-B0D4-DFCA2A880114}"/>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35844" name="Rectangle 4">
            <a:extLst>
              <a:ext uri="{FF2B5EF4-FFF2-40B4-BE49-F238E27FC236}">
                <a16:creationId xmlns:a16="http://schemas.microsoft.com/office/drawing/2014/main" id="{41B97864-FF2B-2A4F-A6B5-0256F136EBDE}"/>
              </a:ext>
            </a:extLst>
          </p:cNvPr>
          <p:cNvSpPr>
            <a:spLocks noChangeArrowheads="1"/>
          </p:cNvSpPr>
          <p:nvPr/>
        </p:nvSpPr>
        <p:spPr bwMode="auto">
          <a:xfrm>
            <a:off x="2667000" y="1905000"/>
            <a:ext cx="533400" cy="2413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5845" name="Rectangle 5">
            <a:extLst>
              <a:ext uri="{FF2B5EF4-FFF2-40B4-BE49-F238E27FC236}">
                <a16:creationId xmlns:a16="http://schemas.microsoft.com/office/drawing/2014/main" id="{640E3B8D-6B94-804D-88DE-59041A6434E6}"/>
              </a:ext>
            </a:extLst>
          </p:cNvPr>
          <p:cNvSpPr>
            <a:spLocks noChangeArrowheads="1"/>
          </p:cNvSpPr>
          <p:nvPr/>
        </p:nvSpPr>
        <p:spPr bwMode="auto">
          <a:xfrm>
            <a:off x="2667000" y="2971800"/>
            <a:ext cx="3810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5846" name="Rectangle 6">
            <a:extLst>
              <a:ext uri="{FF2B5EF4-FFF2-40B4-BE49-F238E27FC236}">
                <a16:creationId xmlns:a16="http://schemas.microsoft.com/office/drawing/2014/main" id="{B1303176-C04D-9848-B625-239E68275C28}"/>
              </a:ext>
            </a:extLst>
          </p:cNvPr>
          <p:cNvSpPr>
            <a:spLocks noChangeArrowheads="1"/>
          </p:cNvSpPr>
          <p:nvPr/>
        </p:nvSpPr>
        <p:spPr bwMode="auto">
          <a:xfrm>
            <a:off x="3048000" y="1676400"/>
            <a:ext cx="1676400" cy="2413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8DB38F84-7988-D14B-BA5B-D46485225F1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524000" y="32004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9">
            <a:extLst>
              <a:ext uri="{FF2B5EF4-FFF2-40B4-BE49-F238E27FC236}">
                <a16:creationId xmlns:a16="http://schemas.microsoft.com/office/drawing/2014/main" id="{0A722B86-A3FE-A84B-AB4C-1E98310486C0}"/>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B28A9EB-3DBA-9E48-A778-ECEB2A5CA1E7}" type="slidenum">
              <a:rPr lang="en-AU" altLang="en-US" sz="1400">
                <a:solidFill>
                  <a:schemeClr val="hlink"/>
                </a:solidFill>
              </a:rPr>
              <a:pPr>
                <a:spcAft>
                  <a:spcPct val="0"/>
                </a:spcAft>
                <a:buClrTx/>
                <a:buFontTx/>
                <a:buNone/>
              </a:pPr>
              <a:t>15</a:t>
            </a:fld>
            <a:endParaRPr lang="en-AU" altLang="en-US" sz="1400">
              <a:solidFill>
                <a:schemeClr val="hlink"/>
              </a:solidFill>
            </a:endParaRPr>
          </a:p>
        </p:txBody>
      </p:sp>
      <p:sp>
        <p:nvSpPr>
          <p:cNvPr id="37890" name="Rectangle 2">
            <a:extLst>
              <a:ext uri="{FF2B5EF4-FFF2-40B4-BE49-F238E27FC236}">
                <a16:creationId xmlns:a16="http://schemas.microsoft.com/office/drawing/2014/main" id="{1E0336AB-2B87-614D-BFA1-D3B94E4C88F8}"/>
              </a:ext>
            </a:extLst>
          </p:cNvPr>
          <p:cNvSpPr>
            <a:spLocks noGrp="1" noChangeArrowheads="1"/>
          </p:cNvSpPr>
          <p:nvPr>
            <p:ph type="title" idx="4294967295"/>
          </p:nvPr>
        </p:nvSpPr>
        <p:spPr/>
        <p:txBody>
          <a:bodyPr/>
          <a:lstStyle/>
          <a:p>
            <a:pPr eaLnBrk="1" hangingPunct="1"/>
            <a:r>
              <a:rPr lang="en-US" altLang="en-US"/>
              <a:t>Logic Table NV and WR Functions</a:t>
            </a:r>
          </a:p>
        </p:txBody>
      </p:sp>
      <p:sp>
        <p:nvSpPr>
          <p:cNvPr id="37891" name="Rectangle 3">
            <a:extLst>
              <a:ext uri="{FF2B5EF4-FFF2-40B4-BE49-F238E27FC236}">
                <a16:creationId xmlns:a16="http://schemas.microsoft.com/office/drawing/2014/main" id="{63A3F5FC-A6D1-F04A-B973-3939047E9DA4}"/>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37892" name="Rectangle 4">
            <a:extLst>
              <a:ext uri="{FF2B5EF4-FFF2-40B4-BE49-F238E27FC236}">
                <a16:creationId xmlns:a16="http://schemas.microsoft.com/office/drawing/2014/main" id="{D9075ECE-F927-5D48-A382-83FB9774AAAA}"/>
              </a:ext>
            </a:extLst>
          </p:cNvPr>
          <p:cNvSpPr>
            <a:spLocks noChangeArrowheads="1"/>
          </p:cNvSpPr>
          <p:nvPr/>
        </p:nvSpPr>
        <p:spPr bwMode="auto">
          <a:xfrm>
            <a:off x="2667000" y="2628900"/>
            <a:ext cx="533400" cy="2413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7893" name="Rectangle 5">
            <a:extLst>
              <a:ext uri="{FF2B5EF4-FFF2-40B4-BE49-F238E27FC236}">
                <a16:creationId xmlns:a16="http://schemas.microsoft.com/office/drawing/2014/main" id="{EEF27E70-2AD8-074C-98BB-B36C8FB69C44}"/>
              </a:ext>
            </a:extLst>
          </p:cNvPr>
          <p:cNvSpPr>
            <a:spLocks noChangeArrowheads="1"/>
          </p:cNvSpPr>
          <p:nvPr/>
        </p:nvSpPr>
        <p:spPr bwMode="auto">
          <a:xfrm>
            <a:off x="2667000" y="2247900"/>
            <a:ext cx="3810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7894" name="Rectangle 6">
            <a:extLst>
              <a:ext uri="{FF2B5EF4-FFF2-40B4-BE49-F238E27FC236}">
                <a16:creationId xmlns:a16="http://schemas.microsoft.com/office/drawing/2014/main" id="{CBAACBA5-C3E0-FD45-92EA-B13038CBA3EB}"/>
              </a:ext>
            </a:extLst>
          </p:cNvPr>
          <p:cNvSpPr>
            <a:spLocks noChangeArrowheads="1"/>
          </p:cNvSpPr>
          <p:nvPr/>
        </p:nvSpPr>
        <p:spPr bwMode="auto">
          <a:xfrm>
            <a:off x="1066800" y="2057400"/>
            <a:ext cx="1600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7895" name="Rectangle 6">
            <a:extLst>
              <a:ext uri="{FF2B5EF4-FFF2-40B4-BE49-F238E27FC236}">
                <a16:creationId xmlns:a16="http://schemas.microsoft.com/office/drawing/2014/main" id="{81C47DE6-72DD-9347-BAB0-91B60362252B}"/>
              </a:ext>
            </a:extLst>
          </p:cNvPr>
          <p:cNvSpPr>
            <a:spLocks noChangeArrowheads="1"/>
          </p:cNvSpPr>
          <p:nvPr/>
        </p:nvSpPr>
        <p:spPr bwMode="auto">
          <a:xfrm>
            <a:off x="3298825" y="2630488"/>
            <a:ext cx="282575"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1171D521-4BF9-9246-AFB6-0E452F2C8FB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286000" y="301942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7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9">
            <a:extLst>
              <a:ext uri="{FF2B5EF4-FFF2-40B4-BE49-F238E27FC236}">
                <a16:creationId xmlns:a16="http://schemas.microsoft.com/office/drawing/2014/main" id="{35361111-E445-6447-8AE5-0583E66CC6EA}"/>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DDD0AD7F-F634-B642-BF82-C693275348B0}" type="slidenum">
              <a:rPr lang="en-AU" altLang="en-US" sz="1400">
                <a:solidFill>
                  <a:schemeClr val="hlink"/>
                </a:solidFill>
              </a:rPr>
              <a:pPr>
                <a:spcAft>
                  <a:spcPct val="0"/>
                </a:spcAft>
                <a:buClrTx/>
                <a:buFontTx/>
                <a:buNone/>
              </a:pPr>
              <a:t>16</a:t>
            </a:fld>
            <a:endParaRPr lang="en-AU" altLang="en-US" sz="1400">
              <a:solidFill>
                <a:schemeClr val="hlink"/>
              </a:solidFill>
            </a:endParaRPr>
          </a:p>
        </p:txBody>
      </p:sp>
      <p:sp>
        <p:nvSpPr>
          <p:cNvPr id="39938" name="Rectangle 2">
            <a:extLst>
              <a:ext uri="{FF2B5EF4-FFF2-40B4-BE49-F238E27FC236}">
                <a16:creationId xmlns:a16="http://schemas.microsoft.com/office/drawing/2014/main" id="{36E75AB0-4099-AC47-817E-E51C7D7880E2}"/>
              </a:ext>
            </a:extLst>
          </p:cNvPr>
          <p:cNvSpPr>
            <a:spLocks noGrp="1" noChangeArrowheads="1"/>
          </p:cNvSpPr>
          <p:nvPr>
            <p:ph type="title" idx="4294967295"/>
          </p:nvPr>
        </p:nvSpPr>
        <p:spPr/>
        <p:txBody>
          <a:bodyPr/>
          <a:lstStyle/>
          <a:p>
            <a:pPr eaLnBrk="1" hangingPunct="1"/>
            <a:r>
              <a:rPr lang="en-US" altLang="en-US"/>
              <a:t>Logic Table CFEC Functions</a:t>
            </a:r>
          </a:p>
        </p:txBody>
      </p:sp>
      <p:sp>
        <p:nvSpPr>
          <p:cNvPr id="39939" name="Rectangle 3">
            <a:extLst>
              <a:ext uri="{FF2B5EF4-FFF2-40B4-BE49-F238E27FC236}">
                <a16:creationId xmlns:a16="http://schemas.microsoft.com/office/drawing/2014/main" id="{BAE75731-6169-794A-BC6D-93CD6A1FC6FF}"/>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39940" name="Rectangle 4">
            <a:extLst>
              <a:ext uri="{FF2B5EF4-FFF2-40B4-BE49-F238E27FC236}">
                <a16:creationId xmlns:a16="http://schemas.microsoft.com/office/drawing/2014/main" id="{D8B106A9-3DC6-6647-8671-2A90B99BEC3D}"/>
              </a:ext>
            </a:extLst>
          </p:cNvPr>
          <p:cNvSpPr>
            <a:spLocks noChangeArrowheads="1"/>
          </p:cNvSpPr>
          <p:nvPr/>
        </p:nvSpPr>
        <p:spPr bwMode="auto">
          <a:xfrm>
            <a:off x="2743200" y="2438400"/>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9941" name="Rectangle 6">
            <a:extLst>
              <a:ext uri="{FF2B5EF4-FFF2-40B4-BE49-F238E27FC236}">
                <a16:creationId xmlns:a16="http://schemas.microsoft.com/office/drawing/2014/main" id="{2373FD8C-FE8B-914E-87D2-6A066B58EA76}"/>
              </a:ext>
            </a:extLst>
          </p:cNvPr>
          <p:cNvSpPr>
            <a:spLocks noChangeArrowheads="1"/>
          </p:cNvSpPr>
          <p:nvPr/>
        </p:nvSpPr>
        <p:spPr bwMode="auto">
          <a:xfrm>
            <a:off x="1608138" y="5102225"/>
            <a:ext cx="5859462" cy="4699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nSpc>
                <a:spcPct val="110000"/>
              </a:lnSpc>
              <a:spcBef>
                <a:spcPct val="30000"/>
              </a:spcBef>
              <a:spcAft>
                <a:spcPct val="0"/>
              </a:spcAft>
              <a:buClrTx/>
              <a:buFontTx/>
              <a:buNone/>
            </a:pPr>
            <a:r>
              <a:rPr lang="en-US" altLang="en-US" sz="2200"/>
              <a:t> “SELECTIF({LEGAL_ENTITY}= 522349999)”</a:t>
            </a:r>
          </a:p>
        </p:txBody>
      </p:sp>
      <p:sp>
        <p:nvSpPr>
          <p:cNvPr id="1836039" name="Text Box 7">
            <a:extLst>
              <a:ext uri="{FF2B5EF4-FFF2-40B4-BE49-F238E27FC236}">
                <a16:creationId xmlns:a16="http://schemas.microsoft.com/office/drawing/2014/main" id="{7B153A95-9EDF-B948-8F98-E081B97C49D6}"/>
              </a:ext>
            </a:extLst>
          </p:cNvPr>
          <p:cNvSpPr txBox="1">
            <a:spLocks noChangeArrowheads="1"/>
          </p:cNvSpPr>
          <p:nvPr/>
        </p:nvSpPr>
        <p:spPr bwMode="auto">
          <a:xfrm>
            <a:off x="1600200" y="5638800"/>
            <a:ext cx="5988050" cy="396875"/>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dirty="0">
                <a:latin typeface="Arial" charset="0"/>
                <a:cs typeface="+mn-cs"/>
              </a:rPr>
              <a:t>Logic Text which generated the CFEC function</a:t>
            </a:r>
          </a:p>
        </p:txBody>
      </p:sp>
      <p:sp>
        <p:nvSpPr>
          <p:cNvPr id="39943" name="Rectangle 8">
            <a:extLst>
              <a:ext uri="{FF2B5EF4-FFF2-40B4-BE49-F238E27FC236}">
                <a16:creationId xmlns:a16="http://schemas.microsoft.com/office/drawing/2014/main" id="{29A6DE53-62CC-664B-9411-B201EF74449B}"/>
              </a:ext>
            </a:extLst>
          </p:cNvPr>
          <p:cNvSpPr>
            <a:spLocks noChangeArrowheads="1"/>
          </p:cNvSpPr>
          <p:nvPr/>
        </p:nvSpPr>
        <p:spPr bwMode="auto">
          <a:xfrm>
            <a:off x="7086600" y="2438400"/>
            <a:ext cx="9906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36041" name="Text Box 9">
            <a:extLst>
              <a:ext uri="{FF2B5EF4-FFF2-40B4-BE49-F238E27FC236}">
                <a16:creationId xmlns:a16="http://schemas.microsoft.com/office/drawing/2014/main" id="{A6158414-004B-8D48-8093-1AD97B093CCB}"/>
              </a:ext>
            </a:extLst>
          </p:cNvPr>
          <p:cNvSpPr txBox="1">
            <a:spLocks noChangeArrowheads="1"/>
          </p:cNvSpPr>
          <p:nvPr/>
        </p:nvSpPr>
        <p:spPr bwMode="auto">
          <a:xfrm>
            <a:off x="7010400" y="2971800"/>
            <a:ext cx="13033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Constant</a:t>
            </a:r>
          </a:p>
        </p:txBody>
      </p:sp>
      <p:sp>
        <p:nvSpPr>
          <p:cNvPr id="39945" name="Line 10">
            <a:extLst>
              <a:ext uri="{FF2B5EF4-FFF2-40B4-BE49-F238E27FC236}">
                <a16:creationId xmlns:a16="http://schemas.microsoft.com/office/drawing/2014/main" id="{CE1F07CB-C318-5442-B738-672BAEB845D4}"/>
              </a:ext>
            </a:extLst>
          </p:cNvPr>
          <p:cNvSpPr>
            <a:spLocks noChangeShapeType="1"/>
          </p:cNvSpPr>
          <p:nvPr/>
        </p:nvSpPr>
        <p:spPr bwMode="auto">
          <a:xfrm flipV="1">
            <a:off x="7620000" y="2743200"/>
            <a:ext cx="0" cy="3048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39946" name="Rectangle 11">
            <a:extLst>
              <a:ext uri="{FF2B5EF4-FFF2-40B4-BE49-F238E27FC236}">
                <a16:creationId xmlns:a16="http://schemas.microsoft.com/office/drawing/2014/main" id="{0C0C43AE-3B6B-0F4D-88AB-5C7C9061E797}"/>
              </a:ext>
            </a:extLst>
          </p:cNvPr>
          <p:cNvSpPr>
            <a:spLocks noChangeArrowheads="1"/>
          </p:cNvSpPr>
          <p:nvPr/>
        </p:nvSpPr>
        <p:spPr bwMode="auto">
          <a:xfrm>
            <a:off x="4876800" y="2438400"/>
            <a:ext cx="13716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36044" name="Text Box 12">
            <a:extLst>
              <a:ext uri="{FF2B5EF4-FFF2-40B4-BE49-F238E27FC236}">
                <a16:creationId xmlns:a16="http://schemas.microsoft.com/office/drawing/2014/main" id="{E34A8E2E-AAC0-D144-AE00-0D969AD712AB}"/>
              </a:ext>
            </a:extLst>
          </p:cNvPr>
          <p:cNvSpPr txBox="1">
            <a:spLocks noChangeArrowheads="1"/>
          </p:cNvSpPr>
          <p:nvPr/>
        </p:nvSpPr>
        <p:spPr bwMode="auto">
          <a:xfrm>
            <a:off x="4724400" y="2971800"/>
            <a:ext cx="1754188" cy="1298575"/>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Source Field</a:t>
            </a:r>
          </a:p>
          <a:p>
            <a:pPr eaLnBrk="1" hangingPunct="1">
              <a:lnSpc>
                <a:spcPct val="90000"/>
              </a:lnSpc>
              <a:defRPr/>
            </a:pPr>
            <a:r>
              <a:rPr lang="en-US">
                <a:latin typeface="Arial" charset="0"/>
                <a:cs typeface="+mn-cs"/>
              </a:rPr>
              <a:t> - Position</a:t>
            </a:r>
          </a:p>
          <a:p>
            <a:pPr eaLnBrk="1" hangingPunct="1">
              <a:lnSpc>
                <a:spcPct val="90000"/>
              </a:lnSpc>
              <a:defRPr/>
            </a:pPr>
            <a:r>
              <a:rPr lang="en-US">
                <a:latin typeface="Arial" charset="0"/>
                <a:cs typeface="+mn-cs"/>
              </a:rPr>
              <a:t> - Length</a:t>
            </a:r>
          </a:p>
          <a:p>
            <a:pPr eaLnBrk="1" hangingPunct="1">
              <a:lnSpc>
                <a:spcPct val="90000"/>
              </a:lnSpc>
              <a:defRPr/>
            </a:pPr>
            <a:r>
              <a:rPr lang="en-US">
                <a:latin typeface="Arial" charset="0"/>
                <a:cs typeface="+mn-cs"/>
              </a:rPr>
              <a:t> - Format</a:t>
            </a:r>
          </a:p>
        </p:txBody>
      </p:sp>
      <p:sp>
        <p:nvSpPr>
          <p:cNvPr id="39948" name="Line 13">
            <a:extLst>
              <a:ext uri="{FF2B5EF4-FFF2-40B4-BE49-F238E27FC236}">
                <a16:creationId xmlns:a16="http://schemas.microsoft.com/office/drawing/2014/main" id="{81ABCB72-58CF-5842-A10F-11E55B965156}"/>
              </a:ext>
            </a:extLst>
          </p:cNvPr>
          <p:cNvSpPr>
            <a:spLocks noChangeShapeType="1"/>
          </p:cNvSpPr>
          <p:nvPr/>
        </p:nvSpPr>
        <p:spPr bwMode="auto">
          <a:xfrm flipV="1">
            <a:off x="5105400" y="2743200"/>
            <a:ext cx="0" cy="3048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39949" name="Rectangle 11">
            <a:extLst>
              <a:ext uri="{FF2B5EF4-FFF2-40B4-BE49-F238E27FC236}">
                <a16:creationId xmlns:a16="http://schemas.microsoft.com/office/drawing/2014/main" id="{6A9BCD12-535F-1840-A80F-D813C85C09E4}"/>
              </a:ext>
            </a:extLst>
          </p:cNvPr>
          <p:cNvSpPr>
            <a:spLocks noChangeArrowheads="1"/>
          </p:cNvSpPr>
          <p:nvPr/>
        </p:nvSpPr>
        <p:spPr bwMode="auto">
          <a:xfrm>
            <a:off x="3657600" y="2438400"/>
            <a:ext cx="9906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9950" name="Rectangle 11">
            <a:extLst>
              <a:ext uri="{FF2B5EF4-FFF2-40B4-BE49-F238E27FC236}">
                <a16:creationId xmlns:a16="http://schemas.microsoft.com/office/drawing/2014/main" id="{F999B643-D5BA-7346-A88F-2645108380D7}"/>
              </a:ext>
            </a:extLst>
          </p:cNvPr>
          <p:cNvSpPr>
            <a:spLocks noChangeArrowheads="1"/>
          </p:cNvSpPr>
          <p:nvPr/>
        </p:nvSpPr>
        <p:spPr bwMode="auto">
          <a:xfrm>
            <a:off x="6324600" y="2438400"/>
            <a:ext cx="7620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39951" name="Line 10">
            <a:extLst>
              <a:ext uri="{FF2B5EF4-FFF2-40B4-BE49-F238E27FC236}">
                <a16:creationId xmlns:a16="http://schemas.microsoft.com/office/drawing/2014/main" id="{D461ADD0-BD1B-8249-846C-AA97108B83BB}"/>
              </a:ext>
            </a:extLst>
          </p:cNvPr>
          <p:cNvSpPr>
            <a:spLocks noChangeShapeType="1"/>
          </p:cNvSpPr>
          <p:nvPr/>
        </p:nvSpPr>
        <p:spPr bwMode="auto">
          <a:xfrm flipH="1">
            <a:off x="6858000" y="3365500"/>
            <a:ext cx="723900" cy="1736725"/>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39952" name="Line 10">
            <a:extLst>
              <a:ext uri="{FF2B5EF4-FFF2-40B4-BE49-F238E27FC236}">
                <a16:creationId xmlns:a16="http://schemas.microsoft.com/office/drawing/2014/main" id="{02209768-A612-2B42-AD5E-E3BDA4071157}"/>
              </a:ext>
            </a:extLst>
          </p:cNvPr>
          <p:cNvSpPr>
            <a:spLocks noChangeShapeType="1"/>
          </p:cNvSpPr>
          <p:nvPr/>
        </p:nvSpPr>
        <p:spPr bwMode="auto">
          <a:xfrm flipH="1" flipV="1">
            <a:off x="4148138" y="2743200"/>
            <a:ext cx="119062" cy="2359025"/>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39953" name="Line 10">
            <a:extLst>
              <a:ext uri="{FF2B5EF4-FFF2-40B4-BE49-F238E27FC236}">
                <a16:creationId xmlns:a16="http://schemas.microsoft.com/office/drawing/2014/main" id="{21C33031-AA4F-BB4A-B405-60234E6879C1}"/>
              </a:ext>
            </a:extLst>
          </p:cNvPr>
          <p:cNvSpPr>
            <a:spLocks noChangeShapeType="1"/>
          </p:cNvSpPr>
          <p:nvPr/>
        </p:nvSpPr>
        <p:spPr bwMode="auto">
          <a:xfrm flipV="1">
            <a:off x="4648200" y="4233863"/>
            <a:ext cx="457200" cy="868362"/>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pic>
        <p:nvPicPr>
          <p:cNvPr id="2" name="Online Media 1" descr="Recorded Sound">
            <a:hlinkClick r:id="" action="ppaction://media"/>
            <a:extLst>
              <a:ext uri="{FF2B5EF4-FFF2-40B4-BE49-F238E27FC236}">
                <a16:creationId xmlns:a16="http://schemas.microsoft.com/office/drawing/2014/main" id="{3B07365A-AF24-F345-95B5-1C5DE05495B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468417" y="276225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2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9">
            <a:extLst>
              <a:ext uri="{FF2B5EF4-FFF2-40B4-BE49-F238E27FC236}">
                <a16:creationId xmlns:a16="http://schemas.microsoft.com/office/drawing/2014/main" id="{175397CE-410C-1145-8627-14AAAB5CE37B}"/>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75ABFC7-47F8-D042-A64A-96D7A4197066}" type="slidenum">
              <a:rPr lang="en-AU" altLang="en-US" sz="1400">
                <a:solidFill>
                  <a:schemeClr val="hlink"/>
                </a:solidFill>
              </a:rPr>
              <a:pPr>
                <a:spcAft>
                  <a:spcPct val="0"/>
                </a:spcAft>
                <a:buClrTx/>
                <a:buFontTx/>
                <a:buNone/>
              </a:pPr>
              <a:t>17</a:t>
            </a:fld>
            <a:endParaRPr lang="en-AU" altLang="en-US" sz="1400">
              <a:solidFill>
                <a:schemeClr val="hlink"/>
              </a:solidFill>
            </a:endParaRPr>
          </a:p>
        </p:txBody>
      </p:sp>
      <p:sp>
        <p:nvSpPr>
          <p:cNvPr id="41986" name="Rectangle 2">
            <a:extLst>
              <a:ext uri="{FF2B5EF4-FFF2-40B4-BE49-F238E27FC236}">
                <a16:creationId xmlns:a16="http://schemas.microsoft.com/office/drawing/2014/main" id="{A988407C-BDFF-E145-AF87-FF70EF81C662}"/>
              </a:ext>
            </a:extLst>
          </p:cNvPr>
          <p:cNvSpPr>
            <a:spLocks noGrp="1" noChangeArrowheads="1"/>
          </p:cNvSpPr>
          <p:nvPr>
            <p:ph type="title" idx="4294967295"/>
          </p:nvPr>
        </p:nvSpPr>
        <p:spPr/>
        <p:txBody>
          <a:bodyPr/>
          <a:lstStyle/>
          <a:p>
            <a:pPr eaLnBrk="1" hangingPunct="1"/>
            <a:r>
              <a:rPr lang="en-US" altLang="en-US"/>
              <a:t>True and False Rows</a:t>
            </a:r>
          </a:p>
        </p:txBody>
      </p:sp>
      <p:sp>
        <p:nvSpPr>
          <p:cNvPr id="41987" name="Rectangle 3">
            <a:extLst>
              <a:ext uri="{FF2B5EF4-FFF2-40B4-BE49-F238E27FC236}">
                <a16:creationId xmlns:a16="http://schemas.microsoft.com/office/drawing/2014/main" id="{CA1CCB8D-7536-7B4A-9483-C82136CB43EF}"/>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41988" name="Rectangle 13">
            <a:extLst>
              <a:ext uri="{FF2B5EF4-FFF2-40B4-BE49-F238E27FC236}">
                <a16:creationId xmlns:a16="http://schemas.microsoft.com/office/drawing/2014/main" id="{4903ED43-6013-8746-B95F-E689055FC505}"/>
              </a:ext>
            </a:extLst>
          </p:cNvPr>
          <p:cNvSpPr>
            <a:spLocks noChangeArrowheads="1"/>
          </p:cNvSpPr>
          <p:nvPr/>
        </p:nvSpPr>
        <p:spPr bwMode="auto">
          <a:xfrm>
            <a:off x="1752600" y="2438400"/>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1989" name="Rectangle 14">
            <a:extLst>
              <a:ext uri="{FF2B5EF4-FFF2-40B4-BE49-F238E27FC236}">
                <a16:creationId xmlns:a16="http://schemas.microsoft.com/office/drawing/2014/main" id="{BE80BCC4-3CAA-7F4D-B716-13814AD07231}"/>
              </a:ext>
            </a:extLst>
          </p:cNvPr>
          <p:cNvSpPr>
            <a:spLocks noChangeArrowheads="1"/>
          </p:cNvSpPr>
          <p:nvPr/>
        </p:nvSpPr>
        <p:spPr bwMode="auto">
          <a:xfrm>
            <a:off x="2286000" y="2438400"/>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38095" name="Text Box 15">
            <a:extLst>
              <a:ext uri="{FF2B5EF4-FFF2-40B4-BE49-F238E27FC236}">
                <a16:creationId xmlns:a16="http://schemas.microsoft.com/office/drawing/2014/main" id="{8D63C13B-1CAF-2847-A9EB-1F8E129CBF78}"/>
              </a:ext>
            </a:extLst>
          </p:cNvPr>
          <p:cNvSpPr txBox="1">
            <a:spLocks noChangeArrowheads="1"/>
          </p:cNvSpPr>
          <p:nvPr/>
        </p:nvSpPr>
        <p:spPr bwMode="auto">
          <a:xfrm>
            <a:off x="1524000" y="3876675"/>
            <a:ext cx="21288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Compares True</a:t>
            </a:r>
          </a:p>
        </p:txBody>
      </p:sp>
      <p:sp>
        <p:nvSpPr>
          <p:cNvPr id="41991" name="Line 16">
            <a:extLst>
              <a:ext uri="{FF2B5EF4-FFF2-40B4-BE49-F238E27FC236}">
                <a16:creationId xmlns:a16="http://schemas.microsoft.com/office/drawing/2014/main" id="{618AAE7C-2322-F949-9EE7-9051F22B1E0B}"/>
              </a:ext>
            </a:extLst>
          </p:cNvPr>
          <p:cNvSpPr>
            <a:spLocks noChangeShapeType="1"/>
          </p:cNvSpPr>
          <p:nvPr/>
        </p:nvSpPr>
        <p:spPr bwMode="auto">
          <a:xfrm flipV="1">
            <a:off x="1905000" y="2743200"/>
            <a:ext cx="0" cy="11430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1838097" name="Text Box 17">
            <a:extLst>
              <a:ext uri="{FF2B5EF4-FFF2-40B4-BE49-F238E27FC236}">
                <a16:creationId xmlns:a16="http://schemas.microsoft.com/office/drawing/2014/main" id="{0A673A7A-0449-6443-A3A3-0014AE430C76}"/>
              </a:ext>
            </a:extLst>
          </p:cNvPr>
          <p:cNvSpPr txBox="1">
            <a:spLocks noChangeArrowheads="1"/>
          </p:cNvSpPr>
          <p:nvPr/>
        </p:nvSpPr>
        <p:spPr bwMode="auto">
          <a:xfrm>
            <a:off x="2182813" y="3340100"/>
            <a:ext cx="223678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Compares False</a:t>
            </a:r>
          </a:p>
        </p:txBody>
      </p:sp>
      <p:sp>
        <p:nvSpPr>
          <p:cNvPr id="41993" name="Line 18">
            <a:extLst>
              <a:ext uri="{FF2B5EF4-FFF2-40B4-BE49-F238E27FC236}">
                <a16:creationId xmlns:a16="http://schemas.microsoft.com/office/drawing/2014/main" id="{3DD7D295-5E08-9B42-BC15-B5677C4E77D9}"/>
              </a:ext>
            </a:extLst>
          </p:cNvPr>
          <p:cNvSpPr>
            <a:spLocks noChangeShapeType="1"/>
          </p:cNvSpPr>
          <p:nvPr/>
        </p:nvSpPr>
        <p:spPr bwMode="auto">
          <a:xfrm flipV="1">
            <a:off x="2514600" y="2743200"/>
            <a:ext cx="0" cy="6096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cxnSp>
        <p:nvCxnSpPr>
          <p:cNvPr id="41994" name="Curved Connector 2">
            <a:extLst>
              <a:ext uri="{FF2B5EF4-FFF2-40B4-BE49-F238E27FC236}">
                <a16:creationId xmlns:a16="http://schemas.microsoft.com/office/drawing/2014/main" id="{B40AD9F3-FB52-2C49-8BEF-B6CB32455F62}"/>
              </a:ext>
            </a:extLst>
          </p:cNvPr>
          <p:cNvCxnSpPr>
            <a:cxnSpLocks noChangeShapeType="1"/>
            <a:endCxn id="41995" idx="1"/>
          </p:cNvCxnSpPr>
          <p:nvPr/>
        </p:nvCxnSpPr>
        <p:spPr bwMode="auto">
          <a:xfrm rot="10800000" flipV="1">
            <a:off x="1371600" y="2476500"/>
            <a:ext cx="381000" cy="228600"/>
          </a:xfrm>
          <a:prstGeom prst="curvedConnector3">
            <a:avLst>
              <a:gd name="adj1" fmla="val 160000"/>
            </a:avLst>
          </a:prstGeom>
          <a:noFill/>
          <a:ln w="9525">
            <a:solidFill>
              <a:srgbClr val="3366FF"/>
            </a:solidFill>
            <a:round/>
            <a:headEnd/>
            <a:tailEnd type="arrow"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sp>
        <p:nvSpPr>
          <p:cNvPr id="41995" name="Rectangle 13">
            <a:extLst>
              <a:ext uri="{FF2B5EF4-FFF2-40B4-BE49-F238E27FC236}">
                <a16:creationId xmlns:a16="http://schemas.microsoft.com/office/drawing/2014/main" id="{3A09F746-4056-4140-88E2-B4564082C79A}"/>
              </a:ext>
            </a:extLst>
          </p:cNvPr>
          <p:cNvSpPr>
            <a:spLocks noChangeArrowheads="1"/>
          </p:cNvSpPr>
          <p:nvPr/>
        </p:nvSpPr>
        <p:spPr bwMode="auto">
          <a:xfrm>
            <a:off x="1371600" y="2590800"/>
            <a:ext cx="277813"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1996" name="Rectangle 14">
            <a:extLst>
              <a:ext uri="{FF2B5EF4-FFF2-40B4-BE49-F238E27FC236}">
                <a16:creationId xmlns:a16="http://schemas.microsoft.com/office/drawing/2014/main" id="{87A04316-0626-A541-81A3-412DE3855A04}"/>
              </a:ext>
            </a:extLst>
          </p:cNvPr>
          <p:cNvSpPr>
            <a:spLocks noChangeArrowheads="1"/>
          </p:cNvSpPr>
          <p:nvPr/>
        </p:nvSpPr>
        <p:spPr bwMode="auto">
          <a:xfrm>
            <a:off x="1371600" y="2971800"/>
            <a:ext cx="277813"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cxnSp>
        <p:nvCxnSpPr>
          <p:cNvPr id="41997" name="Curved Connector 16">
            <a:extLst>
              <a:ext uri="{FF2B5EF4-FFF2-40B4-BE49-F238E27FC236}">
                <a16:creationId xmlns:a16="http://schemas.microsoft.com/office/drawing/2014/main" id="{1F8149B7-D83D-394D-A997-88C305560870}"/>
              </a:ext>
            </a:extLst>
          </p:cNvPr>
          <p:cNvCxnSpPr>
            <a:cxnSpLocks noChangeShapeType="1"/>
            <a:stCxn id="41989" idx="0"/>
            <a:endCxn id="41996" idx="1"/>
          </p:cNvCxnSpPr>
          <p:nvPr/>
        </p:nvCxnSpPr>
        <p:spPr bwMode="auto">
          <a:xfrm rot="-5400000" flipH="1" flipV="1">
            <a:off x="1619250" y="2190750"/>
            <a:ext cx="647700" cy="1143000"/>
          </a:xfrm>
          <a:prstGeom prst="curvedConnector4">
            <a:avLst>
              <a:gd name="adj1" fmla="val -35296"/>
              <a:gd name="adj2" fmla="val 138287"/>
            </a:avLst>
          </a:prstGeom>
          <a:noFill/>
          <a:ln w="9525">
            <a:solidFill>
              <a:srgbClr val="3366FF"/>
            </a:solidFill>
            <a:round/>
            <a:headEnd/>
            <a:tailEnd type="arrow"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pic>
        <p:nvPicPr>
          <p:cNvPr id="2" name="Online Media 1" descr="Recorded Sound">
            <a:hlinkClick r:id="" action="ppaction://media"/>
            <a:extLst>
              <a:ext uri="{FF2B5EF4-FFF2-40B4-BE49-F238E27FC236}">
                <a16:creationId xmlns:a16="http://schemas.microsoft.com/office/drawing/2014/main" id="{0BE10C16-AB3C-9B42-A928-E42C1232D2D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362489" y="28194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6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9">
            <a:extLst>
              <a:ext uri="{FF2B5EF4-FFF2-40B4-BE49-F238E27FC236}">
                <a16:creationId xmlns:a16="http://schemas.microsoft.com/office/drawing/2014/main" id="{B9542B56-AFC5-0E4A-AD97-E869C2C5E3E4}"/>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F95248AB-7736-AA44-A67B-00493DB4DA2D}" type="slidenum">
              <a:rPr lang="en-AU" altLang="en-US" sz="1400">
                <a:solidFill>
                  <a:schemeClr val="hlink"/>
                </a:solidFill>
              </a:rPr>
              <a:pPr>
                <a:spcAft>
                  <a:spcPct val="0"/>
                </a:spcAft>
                <a:buClrTx/>
                <a:buFontTx/>
                <a:buNone/>
              </a:pPr>
              <a:t>18</a:t>
            </a:fld>
            <a:endParaRPr lang="en-AU" altLang="en-US" sz="1400">
              <a:solidFill>
                <a:schemeClr val="hlink"/>
              </a:solidFill>
            </a:endParaRPr>
          </a:p>
        </p:txBody>
      </p:sp>
      <p:sp>
        <p:nvSpPr>
          <p:cNvPr id="44034" name="Rectangle 2">
            <a:extLst>
              <a:ext uri="{FF2B5EF4-FFF2-40B4-BE49-F238E27FC236}">
                <a16:creationId xmlns:a16="http://schemas.microsoft.com/office/drawing/2014/main" id="{A425188E-E372-4B4C-AB52-7068DA381475}"/>
              </a:ext>
            </a:extLst>
          </p:cNvPr>
          <p:cNvSpPr>
            <a:spLocks noGrp="1" noChangeArrowheads="1"/>
          </p:cNvSpPr>
          <p:nvPr>
            <p:ph type="title"/>
          </p:nvPr>
        </p:nvSpPr>
        <p:spPr>
          <a:xfrm>
            <a:off x="228600" y="138113"/>
            <a:ext cx="7818438" cy="547687"/>
          </a:xfrm>
          <a:ln/>
        </p:spPr>
        <p:txBody>
          <a:bodyPr/>
          <a:lstStyle/>
          <a:p>
            <a:r>
              <a:rPr altLang="en-US"/>
              <a:t>Logic Table Trace</a:t>
            </a:r>
          </a:p>
        </p:txBody>
      </p:sp>
      <p:sp>
        <p:nvSpPr>
          <p:cNvPr id="44035" name="AutoShape 5">
            <a:extLst>
              <a:ext uri="{FF2B5EF4-FFF2-40B4-BE49-F238E27FC236}">
                <a16:creationId xmlns:a16="http://schemas.microsoft.com/office/drawing/2014/main" id="{729E0173-4452-9D4D-A2CC-032DB53AAC2D}"/>
              </a:ext>
            </a:extLst>
          </p:cNvPr>
          <p:cNvSpPr>
            <a:spLocks noChangeArrowheads="1"/>
          </p:cNvSpPr>
          <p:nvPr/>
        </p:nvSpPr>
        <p:spPr bwMode="auto">
          <a:xfrm>
            <a:off x="2133600" y="2916238"/>
            <a:ext cx="1003300" cy="1254125"/>
          </a:xfrm>
          <a:prstGeom prst="flowChartMagneticDisk">
            <a:avLst/>
          </a:prstGeom>
          <a:solidFill>
            <a:srgbClr val="00FFFF"/>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Source</a:t>
            </a:r>
          </a:p>
          <a:p>
            <a:pPr algn="ctr" eaLnBrk="1" hangingPunct="1">
              <a:spcAft>
                <a:spcPct val="0"/>
              </a:spcAft>
              <a:buClr>
                <a:schemeClr val="accent2"/>
              </a:buClr>
            </a:pPr>
            <a:r>
              <a:rPr lang="en-US" altLang="en-US" sz="1600"/>
              <a:t>Data</a:t>
            </a:r>
          </a:p>
        </p:txBody>
      </p:sp>
      <p:sp>
        <p:nvSpPr>
          <p:cNvPr id="44036" name="AutoShape 7">
            <a:extLst>
              <a:ext uri="{FF2B5EF4-FFF2-40B4-BE49-F238E27FC236}">
                <a16:creationId xmlns:a16="http://schemas.microsoft.com/office/drawing/2014/main" id="{78DC829C-CDD4-8840-8B0E-258F2775408B}"/>
              </a:ext>
            </a:extLst>
          </p:cNvPr>
          <p:cNvSpPr>
            <a:spLocks noChangeArrowheads="1"/>
          </p:cNvSpPr>
          <p:nvPr/>
        </p:nvSpPr>
        <p:spPr bwMode="auto">
          <a:xfrm>
            <a:off x="6697663" y="2916238"/>
            <a:ext cx="1004887" cy="1254125"/>
          </a:xfrm>
          <a:prstGeom prst="flowChartMagneticDisk">
            <a:avLst/>
          </a:prstGeom>
          <a:solidFill>
            <a:srgbClr val="00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Output</a:t>
            </a:r>
          </a:p>
        </p:txBody>
      </p:sp>
      <p:sp>
        <p:nvSpPr>
          <p:cNvPr id="44037" name="AutoShape 9">
            <a:extLst>
              <a:ext uri="{FF2B5EF4-FFF2-40B4-BE49-F238E27FC236}">
                <a16:creationId xmlns:a16="http://schemas.microsoft.com/office/drawing/2014/main" id="{B31D0DE4-E512-B649-B181-82437D2182CE}"/>
              </a:ext>
            </a:extLst>
          </p:cNvPr>
          <p:cNvSpPr>
            <a:spLocks noChangeArrowheads="1"/>
          </p:cNvSpPr>
          <p:nvPr/>
        </p:nvSpPr>
        <p:spPr bwMode="auto">
          <a:xfrm rot="5400000">
            <a:off x="4745038" y="2646362"/>
            <a:ext cx="458788"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4038" name="AutoShape 10">
            <a:extLst>
              <a:ext uri="{FF2B5EF4-FFF2-40B4-BE49-F238E27FC236}">
                <a16:creationId xmlns:a16="http://schemas.microsoft.com/office/drawing/2014/main" id="{4D1E7F97-9A97-CF4F-987B-13B8CC4ED6E3}"/>
              </a:ext>
            </a:extLst>
          </p:cNvPr>
          <p:cNvSpPr>
            <a:spLocks noChangeArrowheads="1"/>
          </p:cNvSpPr>
          <p:nvPr/>
        </p:nvSpPr>
        <p:spPr bwMode="auto">
          <a:xfrm>
            <a:off x="3324225" y="32972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4039" name="AutoShape 11">
            <a:extLst>
              <a:ext uri="{FF2B5EF4-FFF2-40B4-BE49-F238E27FC236}">
                <a16:creationId xmlns:a16="http://schemas.microsoft.com/office/drawing/2014/main" id="{63C8A79C-DFF7-7540-B593-C41817F117A6}"/>
              </a:ext>
            </a:extLst>
          </p:cNvPr>
          <p:cNvSpPr>
            <a:spLocks noChangeArrowheads="1"/>
          </p:cNvSpPr>
          <p:nvPr/>
        </p:nvSpPr>
        <p:spPr bwMode="auto">
          <a:xfrm>
            <a:off x="5888038" y="32972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51409" name="Rectangle 17">
            <a:extLst>
              <a:ext uri="{FF2B5EF4-FFF2-40B4-BE49-F238E27FC236}">
                <a16:creationId xmlns:a16="http://schemas.microsoft.com/office/drawing/2014/main" id="{008D51BD-6855-5E4F-8250-46B23633403A}"/>
              </a:ext>
            </a:extLst>
          </p:cNvPr>
          <p:cNvSpPr>
            <a:spLocks noChangeArrowheads="1"/>
          </p:cNvSpPr>
          <p:nvPr/>
        </p:nvSpPr>
        <p:spPr bwMode="auto">
          <a:xfrm>
            <a:off x="4273550" y="3167063"/>
            <a:ext cx="1447800" cy="750887"/>
          </a:xfrm>
          <a:prstGeom prst="rect">
            <a:avLst/>
          </a:prstGeom>
          <a:noFill/>
          <a:ln w="9525">
            <a:solidFill>
              <a:schemeClr val="tx1"/>
            </a:solidFill>
            <a:miter lim="800000"/>
            <a:headEnd/>
            <a:tailEnd/>
          </a:ln>
          <a:effectLst>
            <a:prstShdw prst="shdw17" dist="17961" dir="2700000">
              <a:srgbClr val="000000">
                <a:alpha val="74998"/>
              </a:srgbClr>
            </a:prstShdw>
          </a:effectLst>
          <a:extLst>
            <a:ext uri="{909E8E84-426E-40DD-AFC4-6F175D3DCCD1}">
              <a14:hiddenFill xmlns:a14="http://schemas.microsoft.com/office/drawing/2010/main">
                <a:solidFill>
                  <a:srgbClr val="FFFFFF"/>
                </a:solidFill>
              </a14:hiddenFill>
            </a:ext>
          </a:extLst>
        </p:spPr>
        <p:txBody>
          <a:bodyPr wrap="none" anchor="ctr"/>
          <a:lstStyle/>
          <a:p>
            <a:pPr algn="ctr" eaLnBrk="1" hangingPunct="1">
              <a:lnSpc>
                <a:spcPct val="90000"/>
              </a:lnSpc>
              <a:defRPr/>
            </a:pPr>
            <a:r>
              <a:rPr lang="en-US">
                <a:solidFill>
                  <a:schemeClr val="tx1"/>
                </a:solidFill>
                <a:latin typeface="Arial" charset="0"/>
                <a:cs typeface="+mn-cs"/>
              </a:rPr>
              <a:t>GVBMR95</a:t>
            </a:r>
          </a:p>
        </p:txBody>
      </p:sp>
      <p:sp>
        <p:nvSpPr>
          <p:cNvPr id="44041" name="AutoShape 18">
            <a:extLst>
              <a:ext uri="{FF2B5EF4-FFF2-40B4-BE49-F238E27FC236}">
                <a16:creationId xmlns:a16="http://schemas.microsoft.com/office/drawing/2014/main" id="{8E5938F0-8A08-E645-98E2-4351E3D1F9A7}"/>
              </a:ext>
            </a:extLst>
          </p:cNvPr>
          <p:cNvSpPr>
            <a:spLocks noChangeArrowheads="1"/>
          </p:cNvSpPr>
          <p:nvPr/>
        </p:nvSpPr>
        <p:spPr bwMode="auto">
          <a:xfrm>
            <a:off x="4506913" y="1371600"/>
            <a:ext cx="909637" cy="1198563"/>
          </a:xfrm>
          <a:prstGeom prst="flowChartMagneticDisk">
            <a:avLst/>
          </a:prstGeom>
          <a:solidFill>
            <a:srgbClr val="FF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400"/>
              <a:t>Logic</a:t>
            </a:r>
          </a:p>
          <a:p>
            <a:pPr algn="ctr" eaLnBrk="1" hangingPunct="1">
              <a:spcAft>
                <a:spcPct val="0"/>
              </a:spcAft>
              <a:buClr>
                <a:schemeClr val="accent2"/>
              </a:buClr>
            </a:pPr>
            <a:r>
              <a:rPr lang="en-US" altLang="en-US" sz="1400"/>
              <a:t>Table</a:t>
            </a:r>
          </a:p>
        </p:txBody>
      </p:sp>
      <p:sp>
        <p:nvSpPr>
          <p:cNvPr id="44042" name="AutoShape 22">
            <a:extLst>
              <a:ext uri="{FF2B5EF4-FFF2-40B4-BE49-F238E27FC236}">
                <a16:creationId xmlns:a16="http://schemas.microsoft.com/office/drawing/2014/main" id="{61996C94-3FF1-4845-9BAD-B8CC16535DF6}"/>
              </a:ext>
            </a:extLst>
          </p:cNvPr>
          <p:cNvSpPr>
            <a:spLocks noChangeArrowheads="1"/>
          </p:cNvSpPr>
          <p:nvPr/>
        </p:nvSpPr>
        <p:spPr bwMode="auto">
          <a:xfrm>
            <a:off x="4267200" y="4495800"/>
            <a:ext cx="1524000" cy="762000"/>
          </a:xfrm>
          <a:prstGeom prst="flowChartDocument">
            <a:avLst/>
          </a:prstGeom>
          <a:solidFill>
            <a:srgbClr val="99CCFF"/>
          </a:solidFill>
          <a:ln>
            <a:noFill/>
          </a:ln>
          <a:effectLst>
            <a:prstShdw prst="shdw17" dist="17961" dir="2700000">
              <a:srgbClr val="5C7A99">
                <a:alpha val="74997"/>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90000"/>
              </a:lnSpc>
              <a:spcAft>
                <a:spcPct val="0"/>
              </a:spcAft>
              <a:buClrTx/>
              <a:buFontTx/>
              <a:buNone/>
            </a:pPr>
            <a:r>
              <a:rPr lang="en-US" altLang="en-US" sz="2200"/>
              <a:t>Logic Table</a:t>
            </a:r>
          </a:p>
          <a:p>
            <a:pPr algn="ctr" eaLnBrk="1" hangingPunct="1">
              <a:lnSpc>
                <a:spcPct val="90000"/>
              </a:lnSpc>
              <a:spcAft>
                <a:spcPct val="0"/>
              </a:spcAft>
              <a:buClrTx/>
              <a:buFontTx/>
              <a:buNone/>
            </a:pPr>
            <a:r>
              <a:rPr lang="en-US" altLang="en-US" sz="2200"/>
              <a:t>Trace</a:t>
            </a:r>
          </a:p>
        </p:txBody>
      </p:sp>
      <p:sp>
        <p:nvSpPr>
          <p:cNvPr id="44043" name="AutoShape 23">
            <a:extLst>
              <a:ext uri="{FF2B5EF4-FFF2-40B4-BE49-F238E27FC236}">
                <a16:creationId xmlns:a16="http://schemas.microsoft.com/office/drawing/2014/main" id="{B1ADB494-B05E-714D-9C64-CEC36D148AAD}"/>
              </a:ext>
            </a:extLst>
          </p:cNvPr>
          <p:cNvSpPr>
            <a:spLocks noChangeArrowheads="1"/>
          </p:cNvSpPr>
          <p:nvPr/>
        </p:nvSpPr>
        <p:spPr bwMode="auto">
          <a:xfrm rot="5400000">
            <a:off x="4745038" y="3940175"/>
            <a:ext cx="458787"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44044" name="Picture 24">
            <a:extLst>
              <a:ext uri="{FF2B5EF4-FFF2-40B4-BE49-F238E27FC236}">
                <a16:creationId xmlns:a16="http://schemas.microsoft.com/office/drawing/2014/main" id="{3E10B69F-2E33-9043-9226-1577D2A9AE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7362" r="69949" b="85275"/>
          <a:stretch>
            <a:fillRect/>
          </a:stretch>
        </p:blipFill>
        <p:spPr bwMode="auto">
          <a:xfrm>
            <a:off x="1371600" y="2286000"/>
            <a:ext cx="25146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45" name="Rectangle 2">
            <a:extLst>
              <a:ext uri="{FF2B5EF4-FFF2-40B4-BE49-F238E27FC236}">
                <a16:creationId xmlns:a16="http://schemas.microsoft.com/office/drawing/2014/main" id="{77213CF1-D498-774A-845B-F9F008263C7D}"/>
              </a:ext>
            </a:extLst>
          </p:cNvPr>
          <p:cNvSpPr>
            <a:spLocks noChangeArrowheads="1"/>
          </p:cNvSpPr>
          <p:nvPr/>
        </p:nvSpPr>
        <p:spPr bwMode="auto">
          <a:xfrm>
            <a:off x="762000" y="19812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Turn on MR95 Trace Parameter </a:t>
            </a:r>
          </a:p>
        </p:txBody>
      </p:sp>
      <p:sp>
        <p:nvSpPr>
          <p:cNvPr id="44046" name="AutoShape 27">
            <a:extLst>
              <a:ext uri="{FF2B5EF4-FFF2-40B4-BE49-F238E27FC236}">
                <a16:creationId xmlns:a16="http://schemas.microsoft.com/office/drawing/2014/main" id="{8D367BB8-9D2A-6144-B5AB-EFD170C0EBCE}"/>
              </a:ext>
            </a:extLst>
          </p:cNvPr>
          <p:cNvSpPr>
            <a:spLocks noChangeArrowheads="1"/>
          </p:cNvSpPr>
          <p:nvPr/>
        </p:nvSpPr>
        <p:spPr bwMode="auto">
          <a:xfrm rot="3744841">
            <a:off x="3787775" y="2570163"/>
            <a:ext cx="458788" cy="500062"/>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51420" name="Text Box 28">
            <a:extLst>
              <a:ext uri="{FF2B5EF4-FFF2-40B4-BE49-F238E27FC236}">
                <a16:creationId xmlns:a16="http://schemas.microsoft.com/office/drawing/2014/main" id="{29359603-2B0D-0F45-A7CF-8B9CC0D0038E}"/>
              </a:ext>
            </a:extLst>
          </p:cNvPr>
          <p:cNvSpPr txBox="1">
            <a:spLocks noChangeArrowheads="1"/>
          </p:cNvSpPr>
          <p:nvPr/>
        </p:nvSpPr>
        <p:spPr bwMode="auto">
          <a:xfrm>
            <a:off x="1981200" y="4343400"/>
            <a:ext cx="1427163"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Event File</a:t>
            </a:r>
          </a:p>
        </p:txBody>
      </p:sp>
      <p:pic>
        <p:nvPicPr>
          <p:cNvPr id="2" name="Online Media 1" descr="Recorded Sound">
            <a:hlinkClick r:id="" action="ppaction://media"/>
            <a:extLst>
              <a:ext uri="{FF2B5EF4-FFF2-40B4-BE49-F238E27FC236}">
                <a16:creationId xmlns:a16="http://schemas.microsoft.com/office/drawing/2014/main" id="{1704BBDE-8CCF-B340-AA24-5DBC9589B9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02308" y="2956647"/>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9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9">
            <a:extLst>
              <a:ext uri="{FF2B5EF4-FFF2-40B4-BE49-F238E27FC236}">
                <a16:creationId xmlns:a16="http://schemas.microsoft.com/office/drawing/2014/main" id="{2241B4F9-9DC5-B045-AFAD-B8705409FC85}"/>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7415978F-65BC-D844-892D-AC00785E6446}" type="slidenum">
              <a:rPr lang="en-AU" altLang="en-US" sz="1400">
                <a:solidFill>
                  <a:schemeClr val="hlink"/>
                </a:solidFill>
              </a:rPr>
              <a:pPr>
                <a:spcAft>
                  <a:spcPct val="0"/>
                </a:spcAft>
                <a:buClrTx/>
                <a:buFontTx/>
                <a:buNone/>
              </a:pPr>
              <a:t>19</a:t>
            </a:fld>
            <a:endParaRPr lang="en-AU" altLang="en-US" sz="1400">
              <a:solidFill>
                <a:schemeClr val="hlink"/>
              </a:solidFill>
            </a:endParaRPr>
          </a:p>
        </p:txBody>
      </p:sp>
      <p:sp>
        <p:nvSpPr>
          <p:cNvPr id="46082" name="Rectangle 2">
            <a:extLst>
              <a:ext uri="{FF2B5EF4-FFF2-40B4-BE49-F238E27FC236}">
                <a16:creationId xmlns:a16="http://schemas.microsoft.com/office/drawing/2014/main" id="{1FA4E6EE-8E8C-524F-B41F-7AA5C52C0A87}"/>
              </a:ext>
            </a:extLst>
          </p:cNvPr>
          <p:cNvSpPr>
            <a:spLocks noGrp="1" noChangeArrowheads="1"/>
          </p:cNvSpPr>
          <p:nvPr>
            <p:ph type="title"/>
          </p:nvPr>
        </p:nvSpPr>
        <p:spPr>
          <a:xfrm>
            <a:off x="228600" y="138113"/>
            <a:ext cx="7818438" cy="547687"/>
          </a:xfrm>
          <a:ln/>
        </p:spPr>
        <p:txBody>
          <a:bodyPr/>
          <a:lstStyle/>
          <a:p>
            <a:r>
              <a:rPr altLang="en-US" sz="1800"/>
              <a:t>Logic Table Trace Parameters</a:t>
            </a:r>
          </a:p>
        </p:txBody>
      </p:sp>
      <p:sp>
        <p:nvSpPr>
          <p:cNvPr id="46083" name="Rectangle 3">
            <a:extLst>
              <a:ext uri="{FF2B5EF4-FFF2-40B4-BE49-F238E27FC236}">
                <a16:creationId xmlns:a16="http://schemas.microsoft.com/office/drawing/2014/main" id="{B9856394-088B-0A4D-9AF0-581DF3EF9A2F}"/>
              </a:ext>
            </a:extLst>
          </p:cNvPr>
          <p:cNvSpPr>
            <a:spLocks noGrp="1" noChangeArrowheads="1"/>
          </p:cNvSpPr>
          <p:nvPr>
            <p:ph type="body" idx="1"/>
          </p:nvPr>
        </p:nvSpPr>
        <p:spPr>
          <a:xfrm>
            <a:off x="2743200" y="1066800"/>
            <a:ext cx="4038600" cy="3124200"/>
          </a:xfrm>
        </p:spPr>
        <p:txBody>
          <a:bodyPr/>
          <a:lstStyle/>
          <a:p>
            <a:pPr marL="0" indent="0">
              <a:lnSpc>
                <a:spcPct val="80000"/>
              </a:lnSpc>
            </a:pPr>
            <a:r>
              <a:rPr lang="en-US" altLang="en-US" sz="1600"/>
              <a:t>Trace Sub Parameters</a:t>
            </a:r>
          </a:p>
          <a:p>
            <a:pPr lvl="1">
              <a:lnSpc>
                <a:spcPct val="80000"/>
              </a:lnSpc>
            </a:pPr>
            <a:r>
              <a:rPr lang="en-US" altLang="en-US" sz="1600"/>
              <a:t>TRACEINPUT=	</a:t>
            </a:r>
          </a:p>
          <a:p>
            <a:pPr lvl="1">
              <a:lnSpc>
                <a:spcPct val="80000"/>
              </a:lnSpc>
            </a:pPr>
            <a:r>
              <a:rPr lang="en-US" altLang="en-US" sz="1600"/>
              <a:t>VIEW=		</a:t>
            </a:r>
          </a:p>
          <a:p>
            <a:pPr lvl="1">
              <a:lnSpc>
                <a:spcPct val="80000"/>
              </a:lnSpc>
            </a:pPr>
            <a:r>
              <a:rPr lang="en-US" altLang="en-US" sz="1600"/>
              <a:t>LTFUNC=		</a:t>
            </a:r>
          </a:p>
          <a:p>
            <a:pPr lvl="1">
              <a:lnSpc>
                <a:spcPct val="80000"/>
              </a:lnSpc>
            </a:pPr>
            <a:r>
              <a:rPr lang="en-US" altLang="en-US" sz="1600"/>
              <a:t>DDNAME=		</a:t>
            </a:r>
          </a:p>
          <a:p>
            <a:pPr lvl="1">
              <a:lnSpc>
                <a:spcPct val="80000"/>
              </a:lnSpc>
            </a:pPr>
            <a:r>
              <a:rPr lang="en-US" altLang="en-US" sz="1600"/>
              <a:t>FROMREC=		</a:t>
            </a:r>
          </a:p>
          <a:p>
            <a:pPr lvl="1">
              <a:lnSpc>
                <a:spcPct val="80000"/>
              </a:lnSpc>
            </a:pPr>
            <a:r>
              <a:rPr lang="en-US" altLang="en-US" sz="1600"/>
              <a:t>THRUREC=		</a:t>
            </a:r>
          </a:p>
          <a:p>
            <a:pPr lvl="1">
              <a:lnSpc>
                <a:spcPct val="80000"/>
              </a:lnSpc>
            </a:pPr>
            <a:r>
              <a:rPr lang="en-US" altLang="en-US" sz="1600"/>
              <a:t>FROMLTROW=	</a:t>
            </a:r>
          </a:p>
          <a:p>
            <a:pPr lvl="1">
              <a:lnSpc>
                <a:spcPct val="80000"/>
              </a:lnSpc>
            </a:pPr>
            <a:r>
              <a:rPr lang="en-US" altLang="en-US" sz="1600"/>
              <a:t>THRULTROW=	</a:t>
            </a:r>
          </a:p>
          <a:p>
            <a:pPr lvl="1">
              <a:lnSpc>
                <a:spcPct val="80000"/>
              </a:lnSpc>
            </a:pPr>
            <a:r>
              <a:rPr lang="en-US" altLang="en-US" sz="1600"/>
              <a:t>LTABEND=		</a:t>
            </a:r>
          </a:p>
          <a:p>
            <a:pPr lvl="1">
              <a:lnSpc>
                <a:spcPct val="80000"/>
              </a:lnSpc>
            </a:pPr>
            <a:r>
              <a:rPr lang="en-US" altLang="en-US" sz="1600"/>
              <a:t>MSGABEND=	</a:t>
            </a:r>
          </a:p>
          <a:p>
            <a:pPr lvl="1">
              <a:lnSpc>
                <a:spcPct val="80000"/>
              </a:lnSpc>
            </a:pPr>
            <a:r>
              <a:rPr lang="en-US" altLang="en-US" sz="1600"/>
              <a:t>VPOS=,VLEN=,VALUE=</a:t>
            </a:r>
          </a:p>
          <a:p>
            <a:pPr lvl="1">
              <a:lnSpc>
                <a:spcPct val="80000"/>
              </a:lnSpc>
              <a:buFont typeface="Wingdings" pitchFamily="2" charset="2"/>
              <a:buNone/>
            </a:pPr>
            <a:r>
              <a:rPr lang="en-US" altLang="en-US" sz="1600"/>
              <a:t>				</a:t>
            </a:r>
          </a:p>
        </p:txBody>
      </p:sp>
      <p:sp>
        <p:nvSpPr>
          <p:cNvPr id="5" name="Rectangle 3">
            <a:extLst>
              <a:ext uri="{FF2B5EF4-FFF2-40B4-BE49-F238E27FC236}">
                <a16:creationId xmlns:a16="http://schemas.microsoft.com/office/drawing/2014/main" id="{98D4EC2D-5ECC-914E-A53D-6EFCC36B1217}"/>
              </a:ext>
            </a:extLst>
          </p:cNvPr>
          <p:cNvSpPr txBox="1">
            <a:spLocks noChangeArrowheads="1"/>
          </p:cNvSpPr>
          <p:nvPr/>
        </p:nvSpPr>
        <p:spPr>
          <a:xfrm>
            <a:off x="847725" y="3832225"/>
            <a:ext cx="7456488" cy="1196975"/>
          </a:xfrm>
          <a:prstGeom prst="rect">
            <a:avLst/>
          </a:prstGeom>
          <a:ln>
            <a:solidFill>
              <a:schemeClr val="tx1"/>
            </a:solidFill>
          </a:ln>
        </p:spPr>
        <p:txBody>
          <a:bodyPr/>
          <a:lstStyle>
            <a:lvl1pPr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a:lstStyle>
          <a:p>
            <a:pPr>
              <a:lnSpc>
                <a:spcPct val="80000"/>
              </a:lnSpc>
              <a:defRPr/>
            </a:pPr>
            <a:r>
              <a:rPr lang="en-US" altLang="en-US" sz="1600" kern="0" dirty="0">
                <a:latin typeface="Courier New" panose="02070309020205020404" pitchFamily="49" charset="0"/>
                <a:cs typeface="Courier New" panose="02070309020205020404" pitchFamily="49" charset="0"/>
              </a:rPr>
              <a:t>//MR95PARM DD *</a:t>
            </a:r>
          </a:p>
          <a:p>
            <a:pPr>
              <a:lnSpc>
                <a:spcPct val="80000"/>
              </a:lnSpc>
              <a:defRPr/>
            </a:pPr>
            <a:r>
              <a:rPr lang="en-US" altLang="en-US" sz="1600" kern="0" dirty="0">
                <a:latin typeface="Courier New" panose="02070309020205020404" pitchFamily="49" charset="0"/>
                <a:cs typeface="Courier New" panose="02070309020205020404" pitchFamily="49" charset="0"/>
              </a:rPr>
              <a:t>  TRACE=Y</a:t>
            </a:r>
          </a:p>
          <a:p>
            <a:pPr>
              <a:lnSpc>
                <a:spcPct val="80000"/>
              </a:lnSpc>
              <a:defRPr/>
            </a:pPr>
            <a:r>
              <a:rPr lang="en-US" altLang="en-US" sz="1600" kern="0" dirty="0">
                <a:latin typeface="Courier New" panose="02070309020205020404" pitchFamily="49" charset="0"/>
                <a:cs typeface="Courier New" panose="02070309020205020404" pitchFamily="49" charset="0"/>
              </a:rPr>
              <a:t>  TRACEINPUT=ORDER001</a:t>
            </a:r>
          </a:p>
          <a:p>
            <a:pPr>
              <a:lnSpc>
                <a:spcPct val="80000"/>
              </a:lnSpc>
              <a:defRPr/>
            </a:pPr>
            <a:r>
              <a:rPr lang="en-US" altLang="en-US" sz="1600" kern="0" dirty="0">
                <a:latin typeface="Courier New" panose="02070309020205020404" pitchFamily="49" charset="0"/>
                <a:cs typeface="Courier New" panose="02070309020205020404" pitchFamily="49" charset="0"/>
              </a:rPr>
              <a:t>  VIEW=129,LTFUNC=LUSM,FROMREC=11,THRUREC=12                </a:t>
            </a:r>
          </a:p>
          <a:p>
            <a:pPr>
              <a:lnSpc>
                <a:spcPct val="80000"/>
              </a:lnSpc>
              <a:defRPr/>
            </a:pPr>
            <a:r>
              <a:rPr lang="en-US" altLang="en-US" sz="1600" kern="0" dirty="0">
                <a:latin typeface="Courier New" panose="02070309020205020404" pitchFamily="49" charset="0"/>
                <a:cs typeface="Courier New" panose="02070309020205020404" pitchFamily="49" charset="0"/>
              </a:rPr>
              <a:t>  VIEW=130,FROMLTROW=54,THRULTROW=65,FROMREC=11,THRUREC=12 </a:t>
            </a:r>
          </a:p>
        </p:txBody>
      </p:sp>
      <p:sp>
        <p:nvSpPr>
          <p:cNvPr id="6" name="Rectangle 3">
            <a:extLst>
              <a:ext uri="{FF2B5EF4-FFF2-40B4-BE49-F238E27FC236}">
                <a16:creationId xmlns:a16="http://schemas.microsoft.com/office/drawing/2014/main" id="{FD9713BC-D6D9-2841-AC95-590A1718D942}"/>
              </a:ext>
            </a:extLst>
          </p:cNvPr>
          <p:cNvSpPr txBox="1">
            <a:spLocks noChangeArrowheads="1"/>
          </p:cNvSpPr>
          <p:nvPr/>
        </p:nvSpPr>
        <p:spPr>
          <a:xfrm>
            <a:off x="854075" y="5354638"/>
            <a:ext cx="7443788" cy="969962"/>
          </a:xfrm>
          <a:prstGeom prst="rect">
            <a:avLst/>
          </a:prstGeom>
          <a:ln>
            <a:solidFill>
              <a:schemeClr val="tx1"/>
            </a:solidFill>
          </a:ln>
        </p:spPr>
        <p:txBody>
          <a:bodyPr/>
          <a:lstStyle>
            <a:lvl1pPr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a:lstStyle>
          <a:p>
            <a:pPr>
              <a:lnSpc>
                <a:spcPct val="80000"/>
              </a:lnSpc>
              <a:defRPr/>
            </a:pPr>
            <a:r>
              <a:rPr lang="en-US" altLang="en-US" sz="1600" kern="0" dirty="0">
                <a:latin typeface="Courier New" panose="02070309020205020404" pitchFamily="49" charset="0"/>
                <a:cs typeface="Courier New" panose="02070309020205020404" pitchFamily="49" charset="0"/>
              </a:rPr>
              <a:t>//MR95PARM DD *</a:t>
            </a:r>
          </a:p>
          <a:p>
            <a:pPr>
              <a:lnSpc>
                <a:spcPct val="80000"/>
              </a:lnSpc>
              <a:defRPr/>
            </a:pPr>
            <a:r>
              <a:rPr lang="en-US" altLang="en-US" sz="1600" kern="0" dirty="0">
                <a:latin typeface="Courier New" panose="02070309020205020404" pitchFamily="49" charset="0"/>
                <a:cs typeface="Courier New" panose="02070309020205020404" pitchFamily="49" charset="0"/>
              </a:rPr>
              <a:t>  TRACE=Y</a:t>
            </a:r>
          </a:p>
          <a:p>
            <a:pPr>
              <a:lnSpc>
                <a:spcPct val="80000"/>
              </a:lnSpc>
              <a:defRPr/>
            </a:pPr>
            <a:r>
              <a:rPr lang="en-US" altLang="en-US" sz="1600" kern="0" dirty="0">
                <a:latin typeface="Courier New" panose="02070309020205020404" pitchFamily="49" charset="0"/>
                <a:cs typeface="Courier New" panose="02070309020205020404" pitchFamily="49" charset="0"/>
              </a:rPr>
              <a:t>  VIEW=129,FROMLTROW=18,THRULTROW=29,LTFUNC=DTL</a:t>
            </a:r>
          </a:p>
          <a:p>
            <a:pPr>
              <a:lnSpc>
                <a:spcPct val="80000"/>
              </a:lnSpc>
              <a:defRPr/>
            </a:pPr>
            <a:r>
              <a:rPr lang="en-US" altLang="en-US" sz="1600" kern="0" dirty="0">
                <a:latin typeface="Courier New" panose="02070309020205020404" pitchFamily="49" charset="0"/>
                <a:cs typeface="Courier New" panose="02070309020205020404" pitchFamily="49" charset="0"/>
              </a:rPr>
              <a:t>  VIEW=130,FROMLTROW=50,THRULTROW=61,LTFUNC=DTL</a:t>
            </a:r>
          </a:p>
        </p:txBody>
      </p:sp>
      <p:pic>
        <p:nvPicPr>
          <p:cNvPr id="2" name="Online Media 1" descr="Recorded Sound">
            <a:hlinkClick r:id="" action="ppaction://media"/>
            <a:extLst>
              <a:ext uri="{FF2B5EF4-FFF2-40B4-BE49-F238E27FC236}">
                <a16:creationId xmlns:a16="http://schemas.microsoft.com/office/drawing/2014/main" id="{4F59A444-390F-AA40-B96E-89A83E9E03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71800" y="2825859"/>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21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a16="http://schemas.microsoft.com/office/drawing/2014/main" id="{2DE898A8-1308-A549-B438-64CF0C884396}"/>
              </a:ext>
            </a:extLst>
          </p:cNvPr>
          <p:cNvSpPr>
            <a:spLocks noGrp="1" noChangeArrowheads="1"/>
          </p:cNvSpPr>
          <p:nvPr>
            <p:ph type="title" idx="4294967295"/>
          </p:nvPr>
        </p:nvSpPr>
        <p:spPr/>
        <p:txBody>
          <a:bodyPr/>
          <a:lstStyle/>
          <a:p>
            <a:pPr eaLnBrk="1" hangingPunct="1"/>
            <a:r>
              <a:rPr lang="en-US" altLang="en-US"/>
              <a:t>Module Objectives</a:t>
            </a:r>
          </a:p>
        </p:txBody>
      </p:sp>
      <p:sp>
        <p:nvSpPr>
          <p:cNvPr id="11266" name="Rectangle 3">
            <a:extLst>
              <a:ext uri="{FF2B5EF4-FFF2-40B4-BE49-F238E27FC236}">
                <a16:creationId xmlns:a16="http://schemas.microsoft.com/office/drawing/2014/main" id="{F17EC10A-B6E9-A34F-8C9E-9D05A3D4AED3}"/>
              </a:ext>
            </a:extLst>
          </p:cNvPr>
          <p:cNvSpPr>
            <a:spLocks noChangeArrowheads="1"/>
          </p:cNvSpPr>
          <p:nvPr/>
        </p:nvSpPr>
        <p:spPr bwMode="auto">
          <a:xfrm>
            <a:off x="228600" y="685800"/>
            <a:ext cx="86868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50000"/>
              </a:spcAft>
            </a:pPr>
            <a:r>
              <a:rPr lang="en-US" altLang="en-US" dirty="0"/>
              <a:t>Upon completion of this module, you should be able to: </a:t>
            </a:r>
          </a:p>
          <a:p>
            <a:pPr lvl="1" eaLnBrk="1" hangingPunct="1"/>
            <a:r>
              <a:rPr lang="en-US" altLang="en-US" dirty="0"/>
              <a:t>Understand the link between the Workbench and the Logic Table</a:t>
            </a:r>
          </a:p>
          <a:p>
            <a:pPr lvl="1" eaLnBrk="1" hangingPunct="1"/>
            <a:r>
              <a:rPr lang="en-US" altLang="en-US" dirty="0"/>
              <a:t>Describe the purposes of the Logic Table and the Logic Table Trace</a:t>
            </a:r>
          </a:p>
          <a:p>
            <a:pPr lvl="1" eaLnBrk="1" hangingPunct="1"/>
            <a:r>
              <a:rPr lang="en-US" altLang="en-US" dirty="0"/>
              <a:t>Define a Function Code</a:t>
            </a:r>
          </a:p>
          <a:p>
            <a:pPr lvl="1" eaLnBrk="1" hangingPunct="1"/>
            <a:r>
              <a:rPr lang="en-US" altLang="en-US" dirty="0"/>
              <a:t>Trace logic through a logic table</a:t>
            </a:r>
          </a:p>
          <a:p>
            <a:pPr lvl="1" eaLnBrk="1" hangingPunct="1"/>
            <a:r>
              <a:rPr lang="en-US" altLang="en-US" dirty="0"/>
              <a:t>Activate and use the Logic Table Trace</a:t>
            </a:r>
          </a:p>
          <a:p>
            <a:pPr lvl="1" eaLnBrk="1" hangingPunct="1"/>
            <a:r>
              <a:rPr lang="en-US" altLang="en-US" dirty="0"/>
              <a:t>Debug a GenevaERS Copy-Input View</a:t>
            </a:r>
          </a:p>
          <a:p>
            <a:pPr lvl="1" eaLnBrk="1" hangingPunct="1"/>
            <a:endParaRPr lang="en-US" altLang="en-US" dirty="0"/>
          </a:p>
        </p:txBody>
      </p:sp>
      <p:sp>
        <p:nvSpPr>
          <p:cNvPr id="11267" name="Slide Number Placeholder 3">
            <a:extLst>
              <a:ext uri="{FF2B5EF4-FFF2-40B4-BE49-F238E27FC236}">
                <a16:creationId xmlns:a16="http://schemas.microsoft.com/office/drawing/2014/main" id="{74988A6E-1F39-C247-A33A-F497F8A5E29C}"/>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836922D-E185-244B-A0EE-77E2F972E000}" type="slidenum">
              <a:rPr lang="en-AU" altLang="en-US" sz="1400">
                <a:solidFill>
                  <a:schemeClr val="hlink"/>
                </a:solidFill>
              </a:rPr>
              <a:pPr>
                <a:spcAft>
                  <a:spcPct val="0"/>
                </a:spcAft>
                <a:buClrTx/>
                <a:buFontTx/>
                <a:buNone/>
              </a:pPr>
              <a:t>2</a:t>
            </a:fld>
            <a:endParaRPr lang="en-AU" altLang="en-US" sz="14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C1710BC2-FB14-634E-8C44-3633D5E71C4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905000" y="30226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9">
            <a:extLst>
              <a:ext uri="{FF2B5EF4-FFF2-40B4-BE49-F238E27FC236}">
                <a16:creationId xmlns:a16="http://schemas.microsoft.com/office/drawing/2014/main" id="{BA2274FD-5789-544A-A61B-F35D549494F0}"/>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9F9B5947-2EFA-6643-A7C1-8CDE4E355060}" type="slidenum">
              <a:rPr lang="en-AU" altLang="en-US" sz="1400">
                <a:solidFill>
                  <a:schemeClr val="hlink"/>
                </a:solidFill>
              </a:rPr>
              <a:pPr>
                <a:spcAft>
                  <a:spcPct val="0"/>
                </a:spcAft>
                <a:buClrTx/>
                <a:buFontTx/>
                <a:buNone/>
              </a:pPr>
              <a:t>20</a:t>
            </a:fld>
            <a:endParaRPr lang="en-AU" altLang="en-US" sz="1400">
              <a:solidFill>
                <a:schemeClr val="hlink"/>
              </a:solidFill>
            </a:endParaRPr>
          </a:p>
        </p:txBody>
      </p:sp>
      <p:sp>
        <p:nvSpPr>
          <p:cNvPr id="48130" name="Rectangle 23">
            <a:extLst>
              <a:ext uri="{FF2B5EF4-FFF2-40B4-BE49-F238E27FC236}">
                <a16:creationId xmlns:a16="http://schemas.microsoft.com/office/drawing/2014/main" id="{A96EB8AC-8F7F-DF41-8847-0DC2C44FD93F}"/>
              </a:ext>
            </a:extLst>
          </p:cNvPr>
          <p:cNvSpPr>
            <a:spLocks noChangeArrowheads="1"/>
          </p:cNvSpPr>
          <p:nvPr/>
        </p:nvSpPr>
        <p:spPr bwMode="auto">
          <a:xfrm>
            <a:off x="381000" y="752475"/>
            <a:ext cx="81534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a:t>
            </a:r>
            <a:r>
              <a:rPr lang="en-US" altLang="en-US" sz="12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4 CFEC  522349731       522349999           </a:t>
            </a:r>
          </a:p>
        </p:txBody>
      </p:sp>
      <p:sp>
        <p:nvSpPr>
          <p:cNvPr id="48131" name="Rectangle 2">
            <a:extLst>
              <a:ext uri="{FF2B5EF4-FFF2-40B4-BE49-F238E27FC236}">
                <a16:creationId xmlns:a16="http://schemas.microsoft.com/office/drawing/2014/main" id="{8B5A06A7-2C81-2A41-91DB-72C5950B135F}"/>
              </a:ext>
            </a:extLst>
          </p:cNvPr>
          <p:cNvSpPr>
            <a:spLocks noGrp="1" noChangeArrowheads="1"/>
          </p:cNvSpPr>
          <p:nvPr>
            <p:ph type="title" idx="4294967295"/>
          </p:nvPr>
        </p:nvSpPr>
        <p:spPr/>
        <p:txBody>
          <a:bodyPr/>
          <a:lstStyle/>
          <a:p>
            <a:pPr eaLnBrk="1" hangingPunct="1"/>
            <a:r>
              <a:rPr lang="en-US" altLang="en-US"/>
              <a:t>Logic Table Trace Format</a:t>
            </a:r>
          </a:p>
        </p:txBody>
      </p:sp>
      <p:sp>
        <p:nvSpPr>
          <p:cNvPr id="48132" name="Rectangle 4">
            <a:extLst>
              <a:ext uri="{FF2B5EF4-FFF2-40B4-BE49-F238E27FC236}">
                <a16:creationId xmlns:a16="http://schemas.microsoft.com/office/drawing/2014/main" id="{A31B750A-EE06-324B-A4A8-F1E98E0B7635}"/>
              </a:ext>
            </a:extLst>
          </p:cNvPr>
          <p:cNvSpPr>
            <a:spLocks noChangeArrowheads="1"/>
          </p:cNvSpPr>
          <p:nvPr/>
        </p:nvSpPr>
        <p:spPr bwMode="auto">
          <a:xfrm>
            <a:off x="1371600" y="762000"/>
            <a:ext cx="7620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8133" name="Rectangle 5">
            <a:extLst>
              <a:ext uri="{FF2B5EF4-FFF2-40B4-BE49-F238E27FC236}">
                <a16:creationId xmlns:a16="http://schemas.microsoft.com/office/drawing/2014/main" id="{89E52CD4-2005-0946-99F5-7B5E409AF835}"/>
              </a:ext>
            </a:extLst>
          </p:cNvPr>
          <p:cNvSpPr>
            <a:spLocks noChangeArrowheads="1"/>
          </p:cNvSpPr>
          <p:nvPr/>
        </p:nvSpPr>
        <p:spPr bwMode="auto">
          <a:xfrm>
            <a:off x="2514600" y="762000"/>
            <a:ext cx="21336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8134" name="Rectangle 25">
            <a:extLst>
              <a:ext uri="{FF2B5EF4-FFF2-40B4-BE49-F238E27FC236}">
                <a16:creationId xmlns:a16="http://schemas.microsoft.com/office/drawing/2014/main" id="{610C7948-49FF-684B-A8D4-E3CEBAE9C4A7}"/>
              </a:ext>
            </a:extLst>
          </p:cNvPr>
          <p:cNvSpPr>
            <a:spLocks noChangeArrowheads="1"/>
          </p:cNvSpPr>
          <p:nvPr/>
        </p:nvSpPr>
        <p:spPr bwMode="auto">
          <a:xfrm>
            <a:off x="4724400" y="914400"/>
            <a:ext cx="28956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48135" name="Rectangle 27">
            <a:extLst>
              <a:ext uri="{FF2B5EF4-FFF2-40B4-BE49-F238E27FC236}">
                <a16:creationId xmlns:a16="http://schemas.microsoft.com/office/drawing/2014/main" id="{B6ED4B1D-141C-6849-A733-06BF1315705E}"/>
              </a:ext>
            </a:extLst>
          </p:cNvPr>
          <p:cNvSpPr>
            <a:spLocks noChangeArrowheads="1"/>
          </p:cNvSpPr>
          <p:nvPr/>
        </p:nvSpPr>
        <p:spPr bwMode="auto">
          <a:xfrm>
            <a:off x="381000" y="762000"/>
            <a:ext cx="8382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F74A18BF-39C8-0349-9819-3CC47C943312}"/>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895600" y="2851478"/>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9">
            <a:extLst>
              <a:ext uri="{FF2B5EF4-FFF2-40B4-BE49-F238E27FC236}">
                <a16:creationId xmlns:a16="http://schemas.microsoft.com/office/drawing/2014/main" id="{4E913795-EA97-DD43-9AB2-2C8250AF2F66}"/>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4813EF83-F687-8349-9922-C34320D208FB}" type="slidenum">
              <a:rPr lang="en-AU" altLang="en-US" sz="1400">
                <a:solidFill>
                  <a:schemeClr val="hlink"/>
                </a:solidFill>
              </a:rPr>
              <a:pPr>
                <a:spcAft>
                  <a:spcPct val="0"/>
                </a:spcAft>
                <a:buClrTx/>
                <a:buFontTx/>
                <a:buNone/>
              </a:pPr>
              <a:t>21</a:t>
            </a:fld>
            <a:endParaRPr lang="en-AU" altLang="en-US" sz="1400">
              <a:solidFill>
                <a:schemeClr val="hlink"/>
              </a:solidFill>
            </a:endParaRPr>
          </a:p>
        </p:txBody>
      </p:sp>
      <p:sp>
        <p:nvSpPr>
          <p:cNvPr id="50178" name="Rectangle 2">
            <a:extLst>
              <a:ext uri="{FF2B5EF4-FFF2-40B4-BE49-F238E27FC236}">
                <a16:creationId xmlns:a16="http://schemas.microsoft.com/office/drawing/2014/main" id="{915E516B-6D0A-0E4B-9501-C71DC76D8C26}"/>
              </a:ext>
            </a:extLst>
          </p:cNvPr>
          <p:cNvSpPr>
            <a:spLocks noChangeArrowheads="1"/>
          </p:cNvSpPr>
          <p:nvPr/>
        </p:nvSpPr>
        <p:spPr bwMode="auto">
          <a:xfrm>
            <a:off x="381000" y="752475"/>
            <a:ext cx="81534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a:t>
            </a:r>
            <a:r>
              <a:rPr lang="en-US" altLang="en-US" sz="12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4 CFEC  522349731       522349999           </a:t>
            </a:r>
          </a:p>
        </p:txBody>
      </p:sp>
      <p:sp>
        <p:nvSpPr>
          <p:cNvPr id="50179" name="Rectangle 2">
            <a:extLst>
              <a:ext uri="{FF2B5EF4-FFF2-40B4-BE49-F238E27FC236}">
                <a16:creationId xmlns:a16="http://schemas.microsoft.com/office/drawing/2014/main" id="{8132BA82-14F6-B34F-AD55-00ADD97C1430}"/>
              </a:ext>
            </a:extLst>
          </p:cNvPr>
          <p:cNvSpPr>
            <a:spLocks noGrp="1" noChangeArrowheads="1"/>
          </p:cNvSpPr>
          <p:nvPr>
            <p:ph type="title" idx="4294967295"/>
          </p:nvPr>
        </p:nvSpPr>
        <p:spPr/>
        <p:txBody>
          <a:bodyPr/>
          <a:lstStyle/>
          <a:p>
            <a:pPr eaLnBrk="1" hangingPunct="1"/>
            <a:r>
              <a:rPr lang="en-US" altLang="en-US"/>
              <a:t>Logic Table Trace Records and Rows</a:t>
            </a:r>
          </a:p>
        </p:txBody>
      </p:sp>
      <p:sp>
        <p:nvSpPr>
          <p:cNvPr id="50180" name="Rectangle 4">
            <a:extLst>
              <a:ext uri="{FF2B5EF4-FFF2-40B4-BE49-F238E27FC236}">
                <a16:creationId xmlns:a16="http://schemas.microsoft.com/office/drawing/2014/main" id="{4939E822-E79A-E14F-8C43-81BBF68580F2}"/>
              </a:ext>
            </a:extLst>
          </p:cNvPr>
          <p:cNvSpPr>
            <a:spLocks noChangeArrowheads="1"/>
          </p:cNvSpPr>
          <p:nvPr/>
        </p:nvSpPr>
        <p:spPr bwMode="auto">
          <a:xfrm>
            <a:off x="1828800" y="1143000"/>
            <a:ext cx="457200" cy="1905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0181" name="Rectangle 5">
            <a:extLst>
              <a:ext uri="{FF2B5EF4-FFF2-40B4-BE49-F238E27FC236}">
                <a16:creationId xmlns:a16="http://schemas.microsoft.com/office/drawing/2014/main" id="{FE326CE6-852C-DA47-98E4-C88D541E2BC7}"/>
              </a:ext>
            </a:extLst>
          </p:cNvPr>
          <p:cNvSpPr>
            <a:spLocks noChangeArrowheads="1"/>
          </p:cNvSpPr>
          <p:nvPr/>
        </p:nvSpPr>
        <p:spPr bwMode="auto">
          <a:xfrm>
            <a:off x="3733800" y="1143000"/>
            <a:ext cx="4572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0182" name="Rectangle 6">
            <a:extLst>
              <a:ext uri="{FF2B5EF4-FFF2-40B4-BE49-F238E27FC236}">
                <a16:creationId xmlns:a16="http://schemas.microsoft.com/office/drawing/2014/main" id="{2D2677AB-450A-B741-B929-101DA16FE49A}"/>
              </a:ext>
            </a:extLst>
          </p:cNvPr>
          <p:cNvSpPr>
            <a:spLocks noChangeArrowheads="1"/>
          </p:cNvSpPr>
          <p:nvPr/>
        </p:nvSpPr>
        <p:spPr bwMode="auto">
          <a:xfrm>
            <a:off x="3733800" y="1320800"/>
            <a:ext cx="4572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cxnSp>
        <p:nvCxnSpPr>
          <p:cNvPr id="50183" name="AutoShape 7">
            <a:extLst>
              <a:ext uri="{FF2B5EF4-FFF2-40B4-BE49-F238E27FC236}">
                <a16:creationId xmlns:a16="http://schemas.microsoft.com/office/drawing/2014/main" id="{A5141AA0-A8AE-5245-AEE8-46ADB5A3C143}"/>
              </a:ext>
            </a:extLst>
          </p:cNvPr>
          <p:cNvCxnSpPr>
            <a:cxnSpLocks noChangeShapeType="1"/>
            <a:stCxn id="50181" idx="1"/>
            <a:endCxn id="50182" idx="1"/>
          </p:cNvCxnSpPr>
          <p:nvPr/>
        </p:nvCxnSpPr>
        <p:spPr bwMode="auto">
          <a:xfrm rot="10800000" flipH="1" flipV="1">
            <a:off x="3733800" y="1244600"/>
            <a:ext cx="1588" cy="177800"/>
          </a:xfrm>
          <a:prstGeom prst="curvedConnector3">
            <a:avLst>
              <a:gd name="adj1" fmla="val -14400005"/>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sp>
        <p:nvSpPr>
          <p:cNvPr id="50184" name="Rectangle 8">
            <a:extLst>
              <a:ext uri="{FF2B5EF4-FFF2-40B4-BE49-F238E27FC236}">
                <a16:creationId xmlns:a16="http://schemas.microsoft.com/office/drawing/2014/main" id="{45EB5DD4-629A-0C40-8963-D9B249699921}"/>
              </a:ext>
            </a:extLst>
          </p:cNvPr>
          <p:cNvSpPr>
            <a:spLocks noChangeArrowheads="1"/>
          </p:cNvSpPr>
          <p:nvPr/>
        </p:nvSpPr>
        <p:spPr bwMode="auto">
          <a:xfrm>
            <a:off x="1828800" y="1676400"/>
            <a:ext cx="457200" cy="1905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cxnSp>
        <p:nvCxnSpPr>
          <p:cNvPr id="50185" name="AutoShape 9">
            <a:extLst>
              <a:ext uri="{FF2B5EF4-FFF2-40B4-BE49-F238E27FC236}">
                <a16:creationId xmlns:a16="http://schemas.microsoft.com/office/drawing/2014/main" id="{93AF3C47-862F-4B46-BB72-4ED70563D4CF}"/>
              </a:ext>
            </a:extLst>
          </p:cNvPr>
          <p:cNvCxnSpPr>
            <a:cxnSpLocks noChangeShapeType="1"/>
            <a:stCxn id="50180" idx="1"/>
            <a:endCxn id="50184" idx="1"/>
          </p:cNvCxnSpPr>
          <p:nvPr/>
        </p:nvCxnSpPr>
        <p:spPr bwMode="auto">
          <a:xfrm rot="10800000" flipH="1" flipV="1">
            <a:off x="1828800" y="1238250"/>
            <a:ext cx="1588" cy="533400"/>
          </a:xfrm>
          <a:prstGeom prst="curvedConnector3">
            <a:avLst>
              <a:gd name="adj1" fmla="val -14400005"/>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pic>
        <p:nvPicPr>
          <p:cNvPr id="2" name="Online Media 1" descr="Recorded Sound">
            <a:hlinkClick r:id="" action="ppaction://media"/>
            <a:extLst>
              <a:ext uri="{FF2B5EF4-FFF2-40B4-BE49-F238E27FC236}">
                <a16:creationId xmlns:a16="http://schemas.microsoft.com/office/drawing/2014/main" id="{FD45D7C0-F825-974C-940C-6CFAA2DD0B1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581400" y="30226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4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9">
            <a:extLst>
              <a:ext uri="{FF2B5EF4-FFF2-40B4-BE49-F238E27FC236}">
                <a16:creationId xmlns:a16="http://schemas.microsoft.com/office/drawing/2014/main" id="{D710F6EE-B775-D04F-BD35-9AF0124561E2}"/>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E2D90785-4174-084A-912B-5435861E16D6}" type="slidenum">
              <a:rPr lang="en-AU" altLang="en-US" sz="1400">
                <a:solidFill>
                  <a:schemeClr val="hlink"/>
                </a:solidFill>
              </a:rPr>
              <a:pPr>
                <a:spcAft>
                  <a:spcPct val="0"/>
                </a:spcAft>
                <a:buClrTx/>
                <a:buFontTx/>
                <a:buNone/>
              </a:pPr>
              <a:t>22</a:t>
            </a:fld>
            <a:endParaRPr lang="en-AU" altLang="en-US" sz="1400">
              <a:solidFill>
                <a:schemeClr val="hlink"/>
              </a:solidFill>
            </a:endParaRPr>
          </a:p>
        </p:txBody>
      </p:sp>
      <p:sp>
        <p:nvSpPr>
          <p:cNvPr id="24579" name="Rectangle 13">
            <a:extLst>
              <a:ext uri="{FF2B5EF4-FFF2-40B4-BE49-F238E27FC236}">
                <a16:creationId xmlns:a16="http://schemas.microsoft.com/office/drawing/2014/main" id="{CD63EC2E-9900-9844-9F43-30380361D06D}"/>
              </a:ext>
            </a:extLst>
          </p:cNvPr>
          <p:cNvSpPr>
            <a:spLocks noChangeArrowheads="1"/>
          </p:cNvSpPr>
          <p:nvPr/>
        </p:nvSpPr>
        <p:spPr bwMode="auto">
          <a:xfrm>
            <a:off x="838200" y="3500438"/>
            <a:ext cx="7283450" cy="2292350"/>
          </a:xfrm>
          <a:prstGeom prst="rect">
            <a:avLst/>
          </a:prstGeom>
          <a:solidFill>
            <a:schemeClr val="bg1"/>
          </a:solidFill>
          <a:ln w="9525">
            <a:solidFill>
              <a:schemeClr val="tx1"/>
            </a:solidFill>
            <a:miter lim="800000"/>
            <a:headEnd/>
            <a:tailEnd/>
          </a:ln>
          <a:effectLst>
            <a:outerShdw blurRad="63500" dist="107763" dir="2700000" algn="ctr" rotWithShape="0">
              <a:schemeClr val="bg2">
                <a:alpha val="50000"/>
              </a:schemeClr>
            </a:outerShdw>
          </a:effectLst>
        </p:spPr>
        <p:txBody>
          <a:bodyPr wrap="none" anchor="ctr">
            <a:spAutoFit/>
          </a:bodyPr>
          <a:lstStyle>
            <a:lvl1pPr eaLnBrk="0" hangingPunct="0">
              <a:defRPr sz="2200">
                <a:solidFill>
                  <a:schemeClr val="hlink"/>
                </a:solidFill>
                <a:latin typeface="Arial" charset="0"/>
                <a:ea typeface="Arial" charset="0"/>
                <a:cs typeface="Arial" charset="0"/>
              </a:defRPr>
            </a:lvl1pPr>
            <a:lvl2pPr marL="742950" indent="-285750" eaLnBrk="0" hangingPunct="0">
              <a:defRPr sz="2200">
                <a:solidFill>
                  <a:schemeClr val="hlink"/>
                </a:solidFill>
                <a:latin typeface="Arial" charset="0"/>
                <a:ea typeface="Arial" charset="0"/>
                <a:cs typeface="Arial" charset="0"/>
              </a:defRPr>
            </a:lvl2pPr>
            <a:lvl3pPr marL="1143000" indent="-228600" eaLnBrk="0" hangingPunct="0">
              <a:defRPr sz="2200">
                <a:solidFill>
                  <a:schemeClr val="hlink"/>
                </a:solidFill>
                <a:latin typeface="Arial" charset="0"/>
                <a:ea typeface="Arial" charset="0"/>
                <a:cs typeface="Arial" charset="0"/>
              </a:defRPr>
            </a:lvl3pPr>
            <a:lvl4pPr marL="1600200" indent="-228600" eaLnBrk="0" hangingPunct="0">
              <a:defRPr sz="2200">
                <a:solidFill>
                  <a:schemeClr val="hlink"/>
                </a:solidFill>
                <a:latin typeface="Arial" charset="0"/>
                <a:ea typeface="Arial" charset="0"/>
                <a:cs typeface="Arial" charset="0"/>
              </a:defRPr>
            </a:lvl4pPr>
            <a:lvl5pPr marL="2057400" indent="-228600" eaLnBrk="0" hangingPunct="0">
              <a:defRPr sz="2200">
                <a:solidFill>
                  <a:schemeClr val="hlink"/>
                </a:solidFill>
                <a:latin typeface="Arial" charset="0"/>
                <a:ea typeface="Arial" charset="0"/>
                <a:cs typeface="Arial" charset="0"/>
              </a:defRPr>
            </a:lvl5pPr>
            <a:lvl6pPr marL="2514600" indent="-228600" eaLnBrk="0" fontAlgn="base" hangingPunct="0">
              <a:spcBef>
                <a:spcPct val="0"/>
              </a:spcBef>
              <a:spcAft>
                <a:spcPct val="0"/>
              </a:spcAft>
              <a:defRPr sz="2200">
                <a:solidFill>
                  <a:schemeClr val="hlink"/>
                </a:solidFill>
                <a:latin typeface="Arial" charset="0"/>
                <a:ea typeface="Arial" charset="0"/>
                <a:cs typeface="Arial" charset="0"/>
              </a:defRPr>
            </a:lvl6pPr>
            <a:lvl7pPr marL="2971800" indent="-228600" eaLnBrk="0" fontAlgn="base" hangingPunct="0">
              <a:spcBef>
                <a:spcPct val="0"/>
              </a:spcBef>
              <a:spcAft>
                <a:spcPct val="0"/>
              </a:spcAft>
              <a:defRPr sz="2200">
                <a:solidFill>
                  <a:schemeClr val="hlink"/>
                </a:solidFill>
                <a:latin typeface="Arial" charset="0"/>
                <a:ea typeface="Arial" charset="0"/>
                <a:cs typeface="Arial" charset="0"/>
              </a:defRPr>
            </a:lvl7pPr>
            <a:lvl8pPr marL="3429000" indent="-228600" eaLnBrk="0" fontAlgn="base" hangingPunct="0">
              <a:spcBef>
                <a:spcPct val="0"/>
              </a:spcBef>
              <a:spcAft>
                <a:spcPct val="0"/>
              </a:spcAft>
              <a:defRPr sz="2200">
                <a:solidFill>
                  <a:schemeClr val="hlink"/>
                </a:solidFill>
                <a:latin typeface="Arial" charset="0"/>
                <a:ea typeface="Arial" charset="0"/>
                <a:cs typeface="Arial" charset="0"/>
              </a:defRPr>
            </a:lvl8pPr>
            <a:lvl9pPr marL="3886200" indent="-228600" eaLnBrk="0" fontAlgn="base" hangingPunct="0">
              <a:spcBef>
                <a:spcPct val="0"/>
              </a:spcBef>
              <a:spcAft>
                <a:spcPct val="0"/>
              </a:spcAft>
              <a:defRPr sz="2200">
                <a:solidFill>
                  <a:schemeClr val="hlink"/>
                </a:solidFill>
                <a:latin typeface="Arial" charset="0"/>
                <a:ea typeface="Arial" charset="0"/>
                <a:cs typeface="Arial" charset="0"/>
              </a:defRPr>
            </a:lvl9pPr>
          </a:lstStyle>
          <a:p>
            <a:pPr eaLnBrk="1" hangingPunct="1">
              <a:defRPr/>
            </a:pPr>
            <a:r>
              <a:rPr lang="en-US" altLang="ja-JP" sz="1200">
                <a:solidFill>
                  <a:schemeClr val="tx1"/>
                </a:solidFill>
                <a:latin typeface="Courier New" charset="0"/>
                <a:ea typeface="MS PGothic" charset="-128"/>
                <a:cs typeface="Courier New" charset="0"/>
              </a:rPr>
              <a:t>  LOGIC  GOTO  GOTO FUNC SEQ    LR FIELD      SOURCE       OTHER DATA    </a:t>
            </a:r>
          </a:p>
          <a:p>
            <a:pPr eaLnBrk="1" hangingPunct="1">
              <a:defRPr/>
            </a:pPr>
            <a:r>
              <a:rPr lang="en-US" altLang="ja-JP" sz="1200" u="sng">
                <a:solidFill>
                  <a:schemeClr val="tx1"/>
                </a:solidFill>
                <a:latin typeface="Courier New" charset="0"/>
                <a:ea typeface="MS PGothic" charset="-128"/>
                <a:cs typeface="Courier New" charset="0"/>
              </a:rPr>
              <a:t>    ROW  ROW1  ROW2 CODE NUM    ID    ID  POS  LEN FM CN D CMP LEN1 VALUE1 </a:t>
            </a:r>
            <a:endParaRPr lang="en-US" altLang="ja-JP" sz="1200">
              <a:solidFill>
                <a:schemeClr val="tx1"/>
              </a:solidFill>
              <a:latin typeface="Courier New" charset="0"/>
              <a:ea typeface="MS PGothic" charset="-128"/>
              <a:cs typeface="Courier New" charset="0"/>
            </a:endParaRPr>
          </a:p>
          <a:p>
            <a:pPr eaLnBrk="1" hangingPunct="1">
              <a:defRPr/>
            </a:pPr>
            <a:r>
              <a:rPr lang="en-US" altLang="ja-JP" sz="1200">
                <a:solidFill>
                  <a:schemeClr val="tx1"/>
                </a:solidFill>
                <a:latin typeface="Courier New" charset="0"/>
                <a:ea typeface="MS PGothic" charset="-128"/>
                <a:cs typeface="Courier New" charset="0"/>
              </a:rPr>
              <a:t>      1             HD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2             RENX                                                </a:t>
            </a:r>
          </a:p>
          <a:p>
            <a:pPr eaLnBrk="1" hangingPunct="1">
              <a:defRPr/>
            </a:pPr>
            <a:r>
              <a:rPr lang="en-US" altLang="ja-JP" sz="1200">
                <a:solidFill>
                  <a:schemeClr val="tx1"/>
                </a:solidFill>
                <a:latin typeface="Courier New" charset="0"/>
                <a:ea typeface="MS PGothic" charset="-128"/>
                <a:cs typeface="Courier New" charset="0"/>
              </a:rPr>
              <a:t>  VIEW ID: 00003261     FILE ID: 00001284</a:t>
            </a:r>
          </a:p>
          <a:p>
            <a:pPr eaLnBrk="1" hangingPunct="1">
              <a:defRPr/>
            </a:pPr>
            <a:r>
              <a:rPr lang="en-US" altLang="ja-JP" sz="1200">
                <a:solidFill>
                  <a:schemeClr val="tx1"/>
                </a:solidFill>
                <a:latin typeface="Courier New" charset="0"/>
                <a:ea typeface="MS PGothic" charset="-128"/>
                <a:cs typeface="Courier New" charset="0"/>
              </a:rPr>
              <a:t>      3             NV        1264                                      </a:t>
            </a:r>
          </a:p>
          <a:p>
            <a:pPr eaLnBrk="1" hangingPunct="1">
              <a:defRPr/>
            </a:pPr>
            <a:r>
              <a:rPr lang="en-US" altLang="ja-JP" sz="1200">
                <a:solidFill>
                  <a:schemeClr val="tx1"/>
                </a:solidFill>
                <a:latin typeface="Courier New" charset="0"/>
                <a:ea typeface="MS PGothic" charset="-128"/>
                <a:cs typeface="Courier New" charset="0"/>
              </a:rPr>
              <a:t>      4     5     6 CFEC      1264 63311    1    9  3      001 0009 522349999</a:t>
            </a:r>
          </a:p>
          <a:p>
            <a:pPr eaLnBrk="1" hangingPunct="1">
              <a:defRPr/>
            </a:pPr>
            <a:r>
              <a:rPr lang="en-US" altLang="ja-JP" sz="1200">
                <a:solidFill>
                  <a:schemeClr val="tx1"/>
                </a:solidFill>
                <a:latin typeface="Courier New" charset="0"/>
                <a:ea typeface="MS PGothic" charset="-128"/>
                <a:cs typeface="Courier New" charset="0"/>
              </a:rPr>
              <a:t>      5             WRIN   1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6             ES</a:t>
            </a:r>
          </a:p>
          <a:p>
            <a:pPr eaLnBrk="1" hangingPunct="1">
              <a:defRPr/>
            </a:pPr>
            <a:r>
              <a:rPr lang="en-US" altLang="ja-JP" sz="1200">
                <a:solidFill>
                  <a:schemeClr val="tx1"/>
                </a:solidFill>
                <a:latin typeface="Courier New" charset="0"/>
                <a:ea typeface="MS PGothic" charset="-128"/>
                <a:cs typeface="Courier New" charset="0"/>
              </a:rPr>
              <a:t>      7             EN</a:t>
            </a:r>
          </a:p>
        </p:txBody>
      </p:sp>
      <p:sp>
        <p:nvSpPr>
          <p:cNvPr id="52227" name="Rectangle 2">
            <a:extLst>
              <a:ext uri="{FF2B5EF4-FFF2-40B4-BE49-F238E27FC236}">
                <a16:creationId xmlns:a16="http://schemas.microsoft.com/office/drawing/2014/main" id="{41C65B4C-E70C-8B46-A29E-FAB4671A60B3}"/>
              </a:ext>
            </a:extLst>
          </p:cNvPr>
          <p:cNvSpPr>
            <a:spLocks noChangeArrowheads="1"/>
          </p:cNvSpPr>
          <p:nvPr/>
        </p:nvSpPr>
        <p:spPr bwMode="auto">
          <a:xfrm>
            <a:off x="381000" y="1066800"/>
            <a:ext cx="81534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a:t>
            </a:r>
            <a:r>
              <a:rPr lang="en-US" altLang="en-US" sz="12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4 CFEC  522349731       522349999           </a:t>
            </a:r>
          </a:p>
        </p:txBody>
      </p:sp>
      <p:sp>
        <p:nvSpPr>
          <p:cNvPr id="52228" name="Rectangle 2">
            <a:extLst>
              <a:ext uri="{FF2B5EF4-FFF2-40B4-BE49-F238E27FC236}">
                <a16:creationId xmlns:a16="http://schemas.microsoft.com/office/drawing/2014/main" id="{5FA5B1D0-CF1F-6841-8935-DFB7431A756B}"/>
              </a:ext>
            </a:extLst>
          </p:cNvPr>
          <p:cNvSpPr>
            <a:spLocks noGrp="1" noChangeArrowheads="1"/>
          </p:cNvSpPr>
          <p:nvPr>
            <p:ph type="title" idx="4294967295"/>
          </p:nvPr>
        </p:nvSpPr>
        <p:spPr/>
        <p:txBody>
          <a:bodyPr/>
          <a:lstStyle/>
          <a:p>
            <a:pPr eaLnBrk="1" hangingPunct="1"/>
            <a:r>
              <a:rPr lang="en-US" altLang="en-US"/>
              <a:t>Logic Table Trace Record 1 Example</a:t>
            </a:r>
          </a:p>
        </p:txBody>
      </p:sp>
      <p:sp>
        <p:nvSpPr>
          <p:cNvPr id="52229" name="Rectangle 4">
            <a:extLst>
              <a:ext uri="{FF2B5EF4-FFF2-40B4-BE49-F238E27FC236}">
                <a16:creationId xmlns:a16="http://schemas.microsoft.com/office/drawing/2014/main" id="{0551D54F-7333-B24E-8726-4ED1034B6947}"/>
              </a:ext>
            </a:extLst>
          </p:cNvPr>
          <p:cNvSpPr>
            <a:spLocks noChangeArrowheads="1"/>
          </p:cNvSpPr>
          <p:nvPr/>
        </p:nvSpPr>
        <p:spPr bwMode="auto">
          <a:xfrm>
            <a:off x="7086600" y="4800600"/>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2230" name="Rectangle 6">
            <a:extLst>
              <a:ext uri="{FF2B5EF4-FFF2-40B4-BE49-F238E27FC236}">
                <a16:creationId xmlns:a16="http://schemas.microsoft.com/office/drawing/2014/main" id="{9948D84F-EC5B-C240-94B3-34ECEB797C1D}"/>
              </a:ext>
            </a:extLst>
          </p:cNvPr>
          <p:cNvSpPr>
            <a:spLocks noChangeArrowheads="1"/>
          </p:cNvSpPr>
          <p:nvPr/>
        </p:nvSpPr>
        <p:spPr bwMode="auto">
          <a:xfrm>
            <a:off x="4191000" y="1609725"/>
            <a:ext cx="4572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2231" name="Rectangle 10">
            <a:extLst>
              <a:ext uri="{FF2B5EF4-FFF2-40B4-BE49-F238E27FC236}">
                <a16:creationId xmlns:a16="http://schemas.microsoft.com/office/drawing/2014/main" id="{478F486C-7989-974F-8347-648790F203FD}"/>
              </a:ext>
            </a:extLst>
          </p:cNvPr>
          <p:cNvSpPr>
            <a:spLocks noChangeArrowheads="1"/>
          </p:cNvSpPr>
          <p:nvPr/>
        </p:nvSpPr>
        <p:spPr bwMode="auto">
          <a:xfrm>
            <a:off x="6210300" y="1622425"/>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2232" name="Rectangle 12">
            <a:extLst>
              <a:ext uri="{FF2B5EF4-FFF2-40B4-BE49-F238E27FC236}">
                <a16:creationId xmlns:a16="http://schemas.microsoft.com/office/drawing/2014/main" id="{BFBA0A6B-3621-8949-BF82-248CDC1D2E62}"/>
              </a:ext>
            </a:extLst>
          </p:cNvPr>
          <p:cNvSpPr>
            <a:spLocks noChangeArrowheads="1"/>
          </p:cNvSpPr>
          <p:nvPr/>
        </p:nvSpPr>
        <p:spPr bwMode="auto">
          <a:xfrm>
            <a:off x="3733800" y="1812925"/>
            <a:ext cx="457200" cy="1905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2233" name="Rectangle 14">
            <a:extLst>
              <a:ext uri="{FF2B5EF4-FFF2-40B4-BE49-F238E27FC236}">
                <a16:creationId xmlns:a16="http://schemas.microsoft.com/office/drawing/2014/main" id="{EA92C389-6611-3C43-8FA2-31A77E5ACBCE}"/>
              </a:ext>
            </a:extLst>
          </p:cNvPr>
          <p:cNvSpPr>
            <a:spLocks noChangeArrowheads="1"/>
          </p:cNvSpPr>
          <p:nvPr/>
        </p:nvSpPr>
        <p:spPr bwMode="auto">
          <a:xfrm>
            <a:off x="1752600" y="4797425"/>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43216" name="Text Box 16">
            <a:extLst>
              <a:ext uri="{FF2B5EF4-FFF2-40B4-BE49-F238E27FC236}">
                <a16:creationId xmlns:a16="http://schemas.microsoft.com/office/drawing/2014/main" id="{BDE93F10-CB6B-0146-BB6C-978F000B7573}"/>
              </a:ext>
            </a:extLst>
          </p:cNvPr>
          <p:cNvSpPr txBox="1">
            <a:spLocks noChangeArrowheads="1"/>
          </p:cNvSpPr>
          <p:nvPr/>
        </p:nvSpPr>
        <p:spPr bwMode="auto">
          <a:xfrm>
            <a:off x="1524000" y="6235700"/>
            <a:ext cx="19891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Compare True</a:t>
            </a:r>
          </a:p>
        </p:txBody>
      </p:sp>
      <p:sp>
        <p:nvSpPr>
          <p:cNvPr id="52235" name="Line 17">
            <a:extLst>
              <a:ext uri="{FF2B5EF4-FFF2-40B4-BE49-F238E27FC236}">
                <a16:creationId xmlns:a16="http://schemas.microsoft.com/office/drawing/2014/main" id="{D48F0D66-BD38-B342-8A45-F81333C8C32C}"/>
              </a:ext>
            </a:extLst>
          </p:cNvPr>
          <p:cNvSpPr>
            <a:spLocks noChangeShapeType="1"/>
          </p:cNvSpPr>
          <p:nvPr/>
        </p:nvSpPr>
        <p:spPr bwMode="auto">
          <a:xfrm flipV="1">
            <a:off x="1905000" y="5102225"/>
            <a:ext cx="0" cy="11430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2236" name="Rectangle 2">
            <a:extLst>
              <a:ext uri="{FF2B5EF4-FFF2-40B4-BE49-F238E27FC236}">
                <a16:creationId xmlns:a16="http://schemas.microsoft.com/office/drawing/2014/main" id="{BBEBEA5B-0858-4A42-933A-1891A95E9CD6}"/>
              </a:ext>
            </a:extLst>
          </p:cNvPr>
          <p:cNvSpPr>
            <a:spLocks noChangeArrowheads="1"/>
          </p:cNvSpPr>
          <p:nvPr/>
        </p:nvSpPr>
        <p:spPr bwMode="auto">
          <a:xfrm>
            <a:off x="304800" y="31242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Logic Table</a:t>
            </a:r>
          </a:p>
        </p:txBody>
      </p:sp>
      <p:sp>
        <p:nvSpPr>
          <p:cNvPr id="52237" name="Rectangle 2">
            <a:extLst>
              <a:ext uri="{FF2B5EF4-FFF2-40B4-BE49-F238E27FC236}">
                <a16:creationId xmlns:a16="http://schemas.microsoft.com/office/drawing/2014/main" id="{95A3045D-2D07-D048-89B8-CA505ADA4797}"/>
              </a:ext>
            </a:extLst>
          </p:cNvPr>
          <p:cNvSpPr>
            <a:spLocks noChangeArrowheads="1"/>
          </p:cNvSpPr>
          <p:nvPr/>
        </p:nvSpPr>
        <p:spPr bwMode="auto">
          <a:xfrm>
            <a:off x="304800" y="6096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Trace</a:t>
            </a:r>
          </a:p>
        </p:txBody>
      </p:sp>
      <p:cxnSp>
        <p:nvCxnSpPr>
          <p:cNvPr id="52238" name="AutoShape 22">
            <a:extLst>
              <a:ext uri="{FF2B5EF4-FFF2-40B4-BE49-F238E27FC236}">
                <a16:creationId xmlns:a16="http://schemas.microsoft.com/office/drawing/2014/main" id="{A96EC931-A189-C540-8482-419C1C3862B9}"/>
              </a:ext>
            </a:extLst>
          </p:cNvPr>
          <p:cNvCxnSpPr>
            <a:cxnSpLocks noChangeShapeType="1"/>
            <a:stCxn id="52229" idx="3"/>
            <a:endCxn id="52231" idx="3"/>
          </p:cNvCxnSpPr>
          <p:nvPr/>
        </p:nvCxnSpPr>
        <p:spPr bwMode="auto">
          <a:xfrm flipH="1" flipV="1">
            <a:off x="7124700" y="1724025"/>
            <a:ext cx="876300" cy="3178175"/>
          </a:xfrm>
          <a:prstGeom prst="curvedConnector3">
            <a:avLst>
              <a:gd name="adj1" fmla="val -26088"/>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cxnSp>
        <p:nvCxnSpPr>
          <p:cNvPr id="52239" name="AutoShape 23">
            <a:extLst>
              <a:ext uri="{FF2B5EF4-FFF2-40B4-BE49-F238E27FC236}">
                <a16:creationId xmlns:a16="http://schemas.microsoft.com/office/drawing/2014/main" id="{4125979E-E09F-024F-A54E-E4581AF50BA8}"/>
              </a:ext>
            </a:extLst>
          </p:cNvPr>
          <p:cNvCxnSpPr>
            <a:cxnSpLocks noChangeShapeType="1"/>
            <a:stCxn id="52233" idx="3"/>
            <a:endCxn id="52232" idx="1"/>
          </p:cNvCxnSpPr>
          <p:nvPr/>
        </p:nvCxnSpPr>
        <p:spPr bwMode="auto">
          <a:xfrm flipV="1">
            <a:off x="2209800" y="1908175"/>
            <a:ext cx="1524000" cy="3003550"/>
          </a:xfrm>
          <a:prstGeom prst="curvedConnector3">
            <a:avLst>
              <a:gd name="adj1" fmla="val 50000"/>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sp>
        <p:nvSpPr>
          <p:cNvPr id="1843224" name="Text Box 24">
            <a:extLst>
              <a:ext uri="{FF2B5EF4-FFF2-40B4-BE49-F238E27FC236}">
                <a16:creationId xmlns:a16="http://schemas.microsoft.com/office/drawing/2014/main" id="{1F83E7CA-AD18-C84C-AC82-CA08C9E20517}"/>
              </a:ext>
            </a:extLst>
          </p:cNvPr>
          <p:cNvSpPr txBox="1">
            <a:spLocks noChangeArrowheads="1"/>
          </p:cNvSpPr>
          <p:nvPr/>
        </p:nvSpPr>
        <p:spPr bwMode="auto">
          <a:xfrm>
            <a:off x="5065713" y="774700"/>
            <a:ext cx="133508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Input File</a:t>
            </a:r>
          </a:p>
        </p:txBody>
      </p:sp>
      <p:sp>
        <p:nvSpPr>
          <p:cNvPr id="52241" name="Line 25">
            <a:extLst>
              <a:ext uri="{FF2B5EF4-FFF2-40B4-BE49-F238E27FC236}">
                <a16:creationId xmlns:a16="http://schemas.microsoft.com/office/drawing/2014/main" id="{0A4D6B47-C3D3-6146-882E-5745665D3AAE}"/>
              </a:ext>
            </a:extLst>
          </p:cNvPr>
          <p:cNvSpPr>
            <a:spLocks noChangeShapeType="1"/>
          </p:cNvSpPr>
          <p:nvPr/>
        </p:nvSpPr>
        <p:spPr bwMode="auto">
          <a:xfrm flipH="1">
            <a:off x="5181600" y="1079500"/>
            <a:ext cx="0" cy="533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1843226" name="Text Box 26">
            <a:extLst>
              <a:ext uri="{FF2B5EF4-FFF2-40B4-BE49-F238E27FC236}">
                <a16:creationId xmlns:a16="http://schemas.microsoft.com/office/drawing/2014/main" id="{A53673E0-5C64-6442-9D05-83D55C5F2BA6}"/>
              </a:ext>
            </a:extLst>
          </p:cNvPr>
          <p:cNvSpPr txBox="1">
            <a:spLocks noChangeArrowheads="1"/>
          </p:cNvSpPr>
          <p:nvPr/>
        </p:nvSpPr>
        <p:spPr bwMode="auto">
          <a:xfrm>
            <a:off x="6553200" y="762000"/>
            <a:ext cx="13033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Constant</a:t>
            </a:r>
          </a:p>
        </p:txBody>
      </p:sp>
      <p:sp>
        <p:nvSpPr>
          <p:cNvPr id="52243" name="Line 27">
            <a:extLst>
              <a:ext uri="{FF2B5EF4-FFF2-40B4-BE49-F238E27FC236}">
                <a16:creationId xmlns:a16="http://schemas.microsoft.com/office/drawing/2014/main" id="{FB520FCA-0BD9-D149-B77B-2D2063AD6650}"/>
              </a:ext>
            </a:extLst>
          </p:cNvPr>
          <p:cNvSpPr>
            <a:spLocks noChangeShapeType="1"/>
          </p:cNvSpPr>
          <p:nvPr/>
        </p:nvSpPr>
        <p:spPr bwMode="auto">
          <a:xfrm>
            <a:off x="6705600" y="1079500"/>
            <a:ext cx="0" cy="4572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2244" name="Rectangle 28">
            <a:extLst>
              <a:ext uri="{FF2B5EF4-FFF2-40B4-BE49-F238E27FC236}">
                <a16:creationId xmlns:a16="http://schemas.microsoft.com/office/drawing/2014/main" id="{1565888E-8230-1A44-9C06-C7C3E75172BC}"/>
              </a:ext>
            </a:extLst>
          </p:cNvPr>
          <p:cNvSpPr>
            <a:spLocks noChangeArrowheads="1"/>
          </p:cNvSpPr>
          <p:nvPr/>
        </p:nvSpPr>
        <p:spPr bwMode="auto">
          <a:xfrm>
            <a:off x="1828800" y="1625600"/>
            <a:ext cx="457200" cy="190500"/>
          </a:xfrm>
          <a:prstGeom prst="rect">
            <a:avLst/>
          </a:prstGeom>
          <a:noFill/>
          <a:ln w="9525">
            <a:solidFill>
              <a:srgbClr val="FF0000"/>
            </a:solidFill>
            <a:miter lim="800000"/>
            <a:headEnd/>
            <a:tailEnd/>
          </a:ln>
          <a:effectLst>
            <a:prstShdw prst="shdw17" dist="17961" dir="2700000">
              <a:srgbClr val="990000">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B6C134F5-8D47-0A4E-9F5B-09163C22935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327400" y="30226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9">
            <a:extLst>
              <a:ext uri="{FF2B5EF4-FFF2-40B4-BE49-F238E27FC236}">
                <a16:creationId xmlns:a16="http://schemas.microsoft.com/office/drawing/2014/main" id="{5A71E835-BB6E-8343-B39A-9919F9D6D779}"/>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B1F14512-2D39-DC4B-BC21-9C62DD33AE38}" type="slidenum">
              <a:rPr lang="en-AU" altLang="en-US" sz="1400">
                <a:solidFill>
                  <a:schemeClr val="hlink"/>
                </a:solidFill>
              </a:rPr>
              <a:pPr>
                <a:spcAft>
                  <a:spcPct val="0"/>
                </a:spcAft>
                <a:buClrTx/>
                <a:buFontTx/>
                <a:buNone/>
              </a:pPr>
              <a:t>23</a:t>
            </a:fld>
            <a:endParaRPr lang="en-AU" altLang="en-US" sz="1400">
              <a:solidFill>
                <a:schemeClr val="hlink"/>
              </a:solidFill>
            </a:endParaRPr>
          </a:p>
        </p:txBody>
      </p:sp>
      <p:sp>
        <p:nvSpPr>
          <p:cNvPr id="25603" name="Rectangle 2">
            <a:extLst>
              <a:ext uri="{FF2B5EF4-FFF2-40B4-BE49-F238E27FC236}">
                <a16:creationId xmlns:a16="http://schemas.microsoft.com/office/drawing/2014/main" id="{DAC92151-1328-9D4D-8CDB-147AFCB18946}"/>
              </a:ext>
            </a:extLst>
          </p:cNvPr>
          <p:cNvSpPr>
            <a:spLocks noChangeArrowheads="1"/>
          </p:cNvSpPr>
          <p:nvPr/>
        </p:nvSpPr>
        <p:spPr bwMode="auto">
          <a:xfrm>
            <a:off x="838200" y="3500438"/>
            <a:ext cx="7283450" cy="2292350"/>
          </a:xfrm>
          <a:prstGeom prst="rect">
            <a:avLst/>
          </a:prstGeom>
          <a:solidFill>
            <a:schemeClr val="bg1"/>
          </a:solidFill>
          <a:ln w="9525">
            <a:solidFill>
              <a:schemeClr val="tx1"/>
            </a:solidFill>
            <a:miter lim="800000"/>
            <a:headEnd/>
            <a:tailEnd/>
          </a:ln>
          <a:effectLst>
            <a:outerShdw blurRad="63500" dist="107763" dir="2700000" algn="ctr" rotWithShape="0">
              <a:schemeClr val="bg2">
                <a:alpha val="50000"/>
              </a:schemeClr>
            </a:outerShdw>
          </a:effectLst>
        </p:spPr>
        <p:txBody>
          <a:bodyPr wrap="none" anchor="ctr">
            <a:spAutoFit/>
          </a:bodyPr>
          <a:lstStyle>
            <a:lvl1pPr eaLnBrk="0" hangingPunct="0">
              <a:defRPr sz="2200">
                <a:solidFill>
                  <a:schemeClr val="hlink"/>
                </a:solidFill>
                <a:latin typeface="Arial" charset="0"/>
                <a:ea typeface="Arial" charset="0"/>
                <a:cs typeface="Arial" charset="0"/>
              </a:defRPr>
            </a:lvl1pPr>
            <a:lvl2pPr marL="742950" indent="-285750" eaLnBrk="0" hangingPunct="0">
              <a:defRPr sz="2200">
                <a:solidFill>
                  <a:schemeClr val="hlink"/>
                </a:solidFill>
                <a:latin typeface="Arial" charset="0"/>
                <a:ea typeface="Arial" charset="0"/>
                <a:cs typeface="Arial" charset="0"/>
              </a:defRPr>
            </a:lvl2pPr>
            <a:lvl3pPr marL="1143000" indent="-228600" eaLnBrk="0" hangingPunct="0">
              <a:defRPr sz="2200">
                <a:solidFill>
                  <a:schemeClr val="hlink"/>
                </a:solidFill>
                <a:latin typeface="Arial" charset="0"/>
                <a:ea typeface="Arial" charset="0"/>
                <a:cs typeface="Arial" charset="0"/>
              </a:defRPr>
            </a:lvl3pPr>
            <a:lvl4pPr marL="1600200" indent="-228600" eaLnBrk="0" hangingPunct="0">
              <a:defRPr sz="2200">
                <a:solidFill>
                  <a:schemeClr val="hlink"/>
                </a:solidFill>
                <a:latin typeface="Arial" charset="0"/>
                <a:ea typeface="Arial" charset="0"/>
                <a:cs typeface="Arial" charset="0"/>
              </a:defRPr>
            </a:lvl4pPr>
            <a:lvl5pPr marL="2057400" indent="-228600" eaLnBrk="0" hangingPunct="0">
              <a:defRPr sz="2200">
                <a:solidFill>
                  <a:schemeClr val="hlink"/>
                </a:solidFill>
                <a:latin typeface="Arial" charset="0"/>
                <a:ea typeface="Arial" charset="0"/>
                <a:cs typeface="Arial" charset="0"/>
              </a:defRPr>
            </a:lvl5pPr>
            <a:lvl6pPr marL="2514600" indent="-228600" eaLnBrk="0" fontAlgn="base" hangingPunct="0">
              <a:spcBef>
                <a:spcPct val="0"/>
              </a:spcBef>
              <a:spcAft>
                <a:spcPct val="0"/>
              </a:spcAft>
              <a:defRPr sz="2200">
                <a:solidFill>
                  <a:schemeClr val="hlink"/>
                </a:solidFill>
                <a:latin typeface="Arial" charset="0"/>
                <a:ea typeface="Arial" charset="0"/>
                <a:cs typeface="Arial" charset="0"/>
              </a:defRPr>
            </a:lvl6pPr>
            <a:lvl7pPr marL="2971800" indent="-228600" eaLnBrk="0" fontAlgn="base" hangingPunct="0">
              <a:spcBef>
                <a:spcPct val="0"/>
              </a:spcBef>
              <a:spcAft>
                <a:spcPct val="0"/>
              </a:spcAft>
              <a:defRPr sz="2200">
                <a:solidFill>
                  <a:schemeClr val="hlink"/>
                </a:solidFill>
                <a:latin typeface="Arial" charset="0"/>
                <a:ea typeface="Arial" charset="0"/>
                <a:cs typeface="Arial" charset="0"/>
              </a:defRPr>
            </a:lvl7pPr>
            <a:lvl8pPr marL="3429000" indent="-228600" eaLnBrk="0" fontAlgn="base" hangingPunct="0">
              <a:spcBef>
                <a:spcPct val="0"/>
              </a:spcBef>
              <a:spcAft>
                <a:spcPct val="0"/>
              </a:spcAft>
              <a:defRPr sz="2200">
                <a:solidFill>
                  <a:schemeClr val="hlink"/>
                </a:solidFill>
                <a:latin typeface="Arial" charset="0"/>
                <a:ea typeface="Arial" charset="0"/>
                <a:cs typeface="Arial" charset="0"/>
              </a:defRPr>
            </a:lvl8pPr>
            <a:lvl9pPr marL="3886200" indent="-228600" eaLnBrk="0" fontAlgn="base" hangingPunct="0">
              <a:spcBef>
                <a:spcPct val="0"/>
              </a:spcBef>
              <a:spcAft>
                <a:spcPct val="0"/>
              </a:spcAft>
              <a:defRPr sz="2200">
                <a:solidFill>
                  <a:schemeClr val="hlink"/>
                </a:solidFill>
                <a:latin typeface="Arial" charset="0"/>
                <a:ea typeface="Arial" charset="0"/>
                <a:cs typeface="Arial" charset="0"/>
              </a:defRPr>
            </a:lvl9pPr>
          </a:lstStyle>
          <a:p>
            <a:pPr eaLnBrk="1" hangingPunct="1">
              <a:defRPr/>
            </a:pPr>
            <a:r>
              <a:rPr lang="en-US" altLang="ja-JP" sz="1200">
                <a:solidFill>
                  <a:schemeClr val="tx1"/>
                </a:solidFill>
                <a:latin typeface="Courier New" charset="0"/>
                <a:ea typeface="MS PGothic" charset="-128"/>
                <a:cs typeface="Courier New" charset="0"/>
              </a:rPr>
              <a:t>  LOGIC  GOTO  GOTO FUNC SEQ    LR FIELD      SOURCE       OTHER DATA    </a:t>
            </a:r>
          </a:p>
          <a:p>
            <a:pPr eaLnBrk="1" hangingPunct="1">
              <a:defRPr/>
            </a:pPr>
            <a:r>
              <a:rPr lang="en-US" altLang="ja-JP" sz="1200" u="sng">
                <a:solidFill>
                  <a:schemeClr val="tx1"/>
                </a:solidFill>
                <a:latin typeface="Courier New" charset="0"/>
                <a:ea typeface="MS PGothic" charset="-128"/>
                <a:cs typeface="Courier New" charset="0"/>
              </a:rPr>
              <a:t>    ROW  ROW1  ROW2 CODE NUM    ID    ID  POS  LEN FM CN D CMP LEN1 VALUE1 </a:t>
            </a:r>
            <a:endParaRPr lang="en-US" altLang="ja-JP" sz="1200">
              <a:solidFill>
                <a:schemeClr val="tx1"/>
              </a:solidFill>
              <a:latin typeface="Courier New" charset="0"/>
              <a:ea typeface="MS PGothic" charset="-128"/>
              <a:cs typeface="Courier New" charset="0"/>
            </a:endParaRPr>
          </a:p>
          <a:p>
            <a:pPr eaLnBrk="1" hangingPunct="1">
              <a:defRPr/>
            </a:pPr>
            <a:r>
              <a:rPr lang="en-US" altLang="ja-JP" sz="1200">
                <a:solidFill>
                  <a:schemeClr val="tx1"/>
                </a:solidFill>
                <a:latin typeface="Courier New" charset="0"/>
                <a:ea typeface="MS PGothic" charset="-128"/>
                <a:cs typeface="Courier New" charset="0"/>
              </a:rPr>
              <a:t>      1             HD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2             RENX                                                </a:t>
            </a:r>
          </a:p>
          <a:p>
            <a:pPr eaLnBrk="1" hangingPunct="1">
              <a:defRPr/>
            </a:pPr>
            <a:r>
              <a:rPr lang="en-US" altLang="ja-JP" sz="1200">
                <a:solidFill>
                  <a:schemeClr val="tx1"/>
                </a:solidFill>
                <a:latin typeface="Courier New" charset="0"/>
                <a:ea typeface="MS PGothic" charset="-128"/>
                <a:cs typeface="Courier New" charset="0"/>
              </a:rPr>
              <a:t>  VIEW ID: 00003261     FILE ID: 00001284</a:t>
            </a:r>
          </a:p>
          <a:p>
            <a:pPr eaLnBrk="1" hangingPunct="1">
              <a:defRPr/>
            </a:pPr>
            <a:r>
              <a:rPr lang="en-US" altLang="ja-JP" sz="1200">
                <a:solidFill>
                  <a:schemeClr val="tx1"/>
                </a:solidFill>
                <a:latin typeface="Courier New" charset="0"/>
                <a:ea typeface="MS PGothic" charset="-128"/>
                <a:cs typeface="Courier New" charset="0"/>
              </a:rPr>
              <a:t>      3             NV        1264                                      </a:t>
            </a:r>
          </a:p>
          <a:p>
            <a:pPr eaLnBrk="1" hangingPunct="1">
              <a:defRPr/>
            </a:pPr>
            <a:r>
              <a:rPr lang="en-US" altLang="ja-JP" sz="1200">
                <a:solidFill>
                  <a:schemeClr val="tx1"/>
                </a:solidFill>
                <a:latin typeface="Courier New" charset="0"/>
                <a:ea typeface="MS PGothic" charset="-128"/>
                <a:cs typeface="Courier New" charset="0"/>
              </a:rPr>
              <a:t>      4     5     6 CFEC      1264 63311    1    9  3      001 0009 522349999</a:t>
            </a:r>
          </a:p>
          <a:p>
            <a:pPr eaLnBrk="1" hangingPunct="1">
              <a:defRPr/>
            </a:pPr>
            <a:r>
              <a:rPr lang="en-US" altLang="ja-JP" sz="1200">
                <a:solidFill>
                  <a:schemeClr val="tx1"/>
                </a:solidFill>
                <a:latin typeface="Courier New" charset="0"/>
                <a:ea typeface="MS PGothic" charset="-128"/>
                <a:cs typeface="Courier New" charset="0"/>
              </a:rPr>
              <a:t>      5             WRIN   1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6             ES</a:t>
            </a:r>
          </a:p>
          <a:p>
            <a:pPr eaLnBrk="1" hangingPunct="1">
              <a:defRPr/>
            </a:pPr>
            <a:r>
              <a:rPr lang="en-US" altLang="ja-JP" sz="1200">
                <a:solidFill>
                  <a:schemeClr val="tx1"/>
                </a:solidFill>
                <a:latin typeface="Courier New" charset="0"/>
                <a:ea typeface="MS PGothic" charset="-128"/>
                <a:cs typeface="Courier New" charset="0"/>
              </a:rPr>
              <a:t>      7             EN</a:t>
            </a:r>
          </a:p>
        </p:txBody>
      </p:sp>
      <p:sp>
        <p:nvSpPr>
          <p:cNvPr id="54275" name="Rectangle 3">
            <a:extLst>
              <a:ext uri="{FF2B5EF4-FFF2-40B4-BE49-F238E27FC236}">
                <a16:creationId xmlns:a16="http://schemas.microsoft.com/office/drawing/2014/main" id="{C06C2697-43E1-F24C-82F3-8DCFEE30C55E}"/>
              </a:ext>
            </a:extLst>
          </p:cNvPr>
          <p:cNvSpPr>
            <a:spLocks noChangeArrowheads="1"/>
          </p:cNvSpPr>
          <p:nvPr/>
        </p:nvSpPr>
        <p:spPr bwMode="auto">
          <a:xfrm>
            <a:off x="381000" y="1066800"/>
            <a:ext cx="81534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a:t>
            </a:r>
            <a:r>
              <a:rPr lang="en-US" altLang="en-US" sz="12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4 CFEC  522349731       522349999           </a:t>
            </a:r>
          </a:p>
        </p:txBody>
      </p:sp>
      <p:sp>
        <p:nvSpPr>
          <p:cNvPr id="54276" name="Rectangle 2">
            <a:extLst>
              <a:ext uri="{FF2B5EF4-FFF2-40B4-BE49-F238E27FC236}">
                <a16:creationId xmlns:a16="http://schemas.microsoft.com/office/drawing/2014/main" id="{47867931-B4EC-1547-9E16-3E413475532D}"/>
              </a:ext>
            </a:extLst>
          </p:cNvPr>
          <p:cNvSpPr>
            <a:spLocks noGrp="1" noChangeArrowheads="1"/>
          </p:cNvSpPr>
          <p:nvPr>
            <p:ph type="title" idx="4294967295"/>
          </p:nvPr>
        </p:nvSpPr>
        <p:spPr/>
        <p:txBody>
          <a:bodyPr/>
          <a:lstStyle/>
          <a:p>
            <a:pPr eaLnBrk="1" hangingPunct="1"/>
            <a:r>
              <a:rPr lang="en-US" altLang="en-US"/>
              <a:t>Logic Table Trace Record 2 Example</a:t>
            </a:r>
          </a:p>
        </p:txBody>
      </p:sp>
      <p:sp>
        <p:nvSpPr>
          <p:cNvPr id="54277" name="Rectangle 5">
            <a:extLst>
              <a:ext uri="{FF2B5EF4-FFF2-40B4-BE49-F238E27FC236}">
                <a16:creationId xmlns:a16="http://schemas.microsoft.com/office/drawing/2014/main" id="{A9BAFC8D-3ACD-5549-AB25-DE9214A6E217}"/>
              </a:ext>
            </a:extLst>
          </p:cNvPr>
          <p:cNvSpPr>
            <a:spLocks noChangeArrowheads="1"/>
          </p:cNvSpPr>
          <p:nvPr/>
        </p:nvSpPr>
        <p:spPr bwMode="auto">
          <a:xfrm>
            <a:off x="7086600" y="4800600"/>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4278" name="Rectangle 6">
            <a:extLst>
              <a:ext uri="{FF2B5EF4-FFF2-40B4-BE49-F238E27FC236}">
                <a16:creationId xmlns:a16="http://schemas.microsoft.com/office/drawing/2014/main" id="{6AEFF055-34C5-A44F-8323-889363C007C8}"/>
              </a:ext>
            </a:extLst>
          </p:cNvPr>
          <p:cNvSpPr>
            <a:spLocks noChangeArrowheads="1"/>
          </p:cNvSpPr>
          <p:nvPr/>
        </p:nvSpPr>
        <p:spPr bwMode="auto">
          <a:xfrm>
            <a:off x="4191000" y="2171700"/>
            <a:ext cx="4572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4279" name="Rectangle 7">
            <a:extLst>
              <a:ext uri="{FF2B5EF4-FFF2-40B4-BE49-F238E27FC236}">
                <a16:creationId xmlns:a16="http://schemas.microsoft.com/office/drawing/2014/main" id="{5DC42121-7DD5-2C4E-9ED8-6725815F0F02}"/>
              </a:ext>
            </a:extLst>
          </p:cNvPr>
          <p:cNvSpPr>
            <a:spLocks noChangeArrowheads="1"/>
          </p:cNvSpPr>
          <p:nvPr/>
        </p:nvSpPr>
        <p:spPr bwMode="auto">
          <a:xfrm>
            <a:off x="6210300" y="2184400"/>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4280" name="Rectangle 8">
            <a:extLst>
              <a:ext uri="{FF2B5EF4-FFF2-40B4-BE49-F238E27FC236}">
                <a16:creationId xmlns:a16="http://schemas.microsoft.com/office/drawing/2014/main" id="{D17B14CE-012F-3547-A59E-4EB2A221CEB9}"/>
              </a:ext>
            </a:extLst>
          </p:cNvPr>
          <p:cNvSpPr>
            <a:spLocks noChangeArrowheads="1"/>
          </p:cNvSpPr>
          <p:nvPr/>
        </p:nvSpPr>
        <p:spPr bwMode="auto">
          <a:xfrm>
            <a:off x="3733800" y="2374900"/>
            <a:ext cx="457200" cy="1905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4281" name="Rectangle 9">
            <a:extLst>
              <a:ext uri="{FF2B5EF4-FFF2-40B4-BE49-F238E27FC236}">
                <a16:creationId xmlns:a16="http://schemas.microsoft.com/office/drawing/2014/main" id="{6D68C208-85C7-134A-8F35-3CAFCA708410}"/>
              </a:ext>
            </a:extLst>
          </p:cNvPr>
          <p:cNvSpPr>
            <a:spLocks noChangeArrowheads="1"/>
          </p:cNvSpPr>
          <p:nvPr/>
        </p:nvSpPr>
        <p:spPr bwMode="auto">
          <a:xfrm>
            <a:off x="1752600" y="4797425"/>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86218" name="Text Box 10">
            <a:extLst>
              <a:ext uri="{FF2B5EF4-FFF2-40B4-BE49-F238E27FC236}">
                <a16:creationId xmlns:a16="http://schemas.microsoft.com/office/drawing/2014/main" id="{2002D632-2919-2A46-B045-9C41190D4F1B}"/>
              </a:ext>
            </a:extLst>
          </p:cNvPr>
          <p:cNvSpPr txBox="1">
            <a:spLocks noChangeArrowheads="1"/>
          </p:cNvSpPr>
          <p:nvPr/>
        </p:nvSpPr>
        <p:spPr bwMode="auto">
          <a:xfrm>
            <a:off x="1524000" y="6235700"/>
            <a:ext cx="19891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Compare True</a:t>
            </a:r>
          </a:p>
        </p:txBody>
      </p:sp>
      <p:sp>
        <p:nvSpPr>
          <p:cNvPr id="54283" name="Line 11">
            <a:extLst>
              <a:ext uri="{FF2B5EF4-FFF2-40B4-BE49-F238E27FC236}">
                <a16:creationId xmlns:a16="http://schemas.microsoft.com/office/drawing/2014/main" id="{428822EF-08C8-5145-9D9B-3EA8E4BC444B}"/>
              </a:ext>
            </a:extLst>
          </p:cNvPr>
          <p:cNvSpPr>
            <a:spLocks noChangeShapeType="1"/>
          </p:cNvSpPr>
          <p:nvPr/>
        </p:nvSpPr>
        <p:spPr bwMode="auto">
          <a:xfrm flipV="1">
            <a:off x="1905000" y="5102225"/>
            <a:ext cx="0" cy="11430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4284" name="Rectangle 2">
            <a:extLst>
              <a:ext uri="{FF2B5EF4-FFF2-40B4-BE49-F238E27FC236}">
                <a16:creationId xmlns:a16="http://schemas.microsoft.com/office/drawing/2014/main" id="{77F8C85D-9D62-2B41-B686-35B48362720B}"/>
              </a:ext>
            </a:extLst>
          </p:cNvPr>
          <p:cNvSpPr>
            <a:spLocks noChangeArrowheads="1"/>
          </p:cNvSpPr>
          <p:nvPr/>
        </p:nvSpPr>
        <p:spPr bwMode="auto">
          <a:xfrm>
            <a:off x="304800" y="31242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Logic Table</a:t>
            </a:r>
          </a:p>
        </p:txBody>
      </p:sp>
      <p:sp>
        <p:nvSpPr>
          <p:cNvPr id="54285" name="Rectangle 2">
            <a:extLst>
              <a:ext uri="{FF2B5EF4-FFF2-40B4-BE49-F238E27FC236}">
                <a16:creationId xmlns:a16="http://schemas.microsoft.com/office/drawing/2014/main" id="{C5EA508F-CA1C-0042-B026-4F63E17FB562}"/>
              </a:ext>
            </a:extLst>
          </p:cNvPr>
          <p:cNvSpPr>
            <a:spLocks noChangeArrowheads="1"/>
          </p:cNvSpPr>
          <p:nvPr/>
        </p:nvSpPr>
        <p:spPr bwMode="auto">
          <a:xfrm>
            <a:off x="304800" y="6096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Trace</a:t>
            </a:r>
          </a:p>
        </p:txBody>
      </p:sp>
      <p:cxnSp>
        <p:nvCxnSpPr>
          <p:cNvPr id="54286" name="AutoShape 14">
            <a:extLst>
              <a:ext uri="{FF2B5EF4-FFF2-40B4-BE49-F238E27FC236}">
                <a16:creationId xmlns:a16="http://schemas.microsoft.com/office/drawing/2014/main" id="{E33B4951-8237-D54B-AEC1-F2A759F35EB1}"/>
              </a:ext>
            </a:extLst>
          </p:cNvPr>
          <p:cNvCxnSpPr>
            <a:cxnSpLocks noChangeShapeType="1"/>
            <a:stCxn id="54277" idx="3"/>
            <a:endCxn id="54279" idx="3"/>
          </p:cNvCxnSpPr>
          <p:nvPr/>
        </p:nvCxnSpPr>
        <p:spPr bwMode="auto">
          <a:xfrm flipH="1" flipV="1">
            <a:off x="7124700" y="2286000"/>
            <a:ext cx="876300" cy="2616200"/>
          </a:xfrm>
          <a:prstGeom prst="curvedConnector3">
            <a:avLst>
              <a:gd name="adj1" fmla="val -26088"/>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cxnSp>
        <p:nvCxnSpPr>
          <p:cNvPr id="54287" name="AutoShape 15">
            <a:extLst>
              <a:ext uri="{FF2B5EF4-FFF2-40B4-BE49-F238E27FC236}">
                <a16:creationId xmlns:a16="http://schemas.microsoft.com/office/drawing/2014/main" id="{732FD21A-B84D-F549-8CD5-6DB5E9425D76}"/>
              </a:ext>
            </a:extLst>
          </p:cNvPr>
          <p:cNvCxnSpPr>
            <a:cxnSpLocks noChangeShapeType="1"/>
            <a:stCxn id="54281" idx="3"/>
            <a:endCxn id="54280" idx="1"/>
          </p:cNvCxnSpPr>
          <p:nvPr/>
        </p:nvCxnSpPr>
        <p:spPr bwMode="auto">
          <a:xfrm flipV="1">
            <a:off x="2209800" y="2470150"/>
            <a:ext cx="1524000" cy="2441575"/>
          </a:xfrm>
          <a:prstGeom prst="curvedConnector3">
            <a:avLst>
              <a:gd name="adj1" fmla="val 50000"/>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sp>
        <p:nvSpPr>
          <p:cNvPr id="1886224" name="Text Box 16">
            <a:extLst>
              <a:ext uri="{FF2B5EF4-FFF2-40B4-BE49-F238E27FC236}">
                <a16:creationId xmlns:a16="http://schemas.microsoft.com/office/drawing/2014/main" id="{D9DA6417-E9B4-8345-B7C4-7347B620D267}"/>
              </a:ext>
            </a:extLst>
          </p:cNvPr>
          <p:cNvSpPr txBox="1">
            <a:spLocks noChangeArrowheads="1"/>
          </p:cNvSpPr>
          <p:nvPr/>
        </p:nvSpPr>
        <p:spPr bwMode="auto">
          <a:xfrm>
            <a:off x="5065713" y="774700"/>
            <a:ext cx="133508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Input File</a:t>
            </a:r>
          </a:p>
        </p:txBody>
      </p:sp>
      <p:sp>
        <p:nvSpPr>
          <p:cNvPr id="54289" name="Line 17">
            <a:extLst>
              <a:ext uri="{FF2B5EF4-FFF2-40B4-BE49-F238E27FC236}">
                <a16:creationId xmlns:a16="http://schemas.microsoft.com/office/drawing/2014/main" id="{EBFB61D5-8309-7C49-BC52-F0036DC4A116}"/>
              </a:ext>
            </a:extLst>
          </p:cNvPr>
          <p:cNvSpPr>
            <a:spLocks noChangeShapeType="1"/>
          </p:cNvSpPr>
          <p:nvPr/>
        </p:nvSpPr>
        <p:spPr bwMode="auto">
          <a:xfrm flipH="1">
            <a:off x="5181600" y="1079500"/>
            <a:ext cx="0" cy="533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1886226" name="Text Box 18">
            <a:extLst>
              <a:ext uri="{FF2B5EF4-FFF2-40B4-BE49-F238E27FC236}">
                <a16:creationId xmlns:a16="http://schemas.microsoft.com/office/drawing/2014/main" id="{57A92B6C-B400-F74B-B78B-5213B035DF5F}"/>
              </a:ext>
            </a:extLst>
          </p:cNvPr>
          <p:cNvSpPr txBox="1">
            <a:spLocks noChangeArrowheads="1"/>
          </p:cNvSpPr>
          <p:nvPr/>
        </p:nvSpPr>
        <p:spPr bwMode="auto">
          <a:xfrm>
            <a:off x="6553200" y="762000"/>
            <a:ext cx="13033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Constant</a:t>
            </a:r>
          </a:p>
        </p:txBody>
      </p:sp>
      <p:sp>
        <p:nvSpPr>
          <p:cNvPr id="54291" name="Line 19">
            <a:extLst>
              <a:ext uri="{FF2B5EF4-FFF2-40B4-BE49-F238E27FC236}">
                <a16:creationId xmlns:a16="http://schemas.microsoft.com/office/drawing/2014/main" id="{99FF6296-C283-C44F-B673-A116AED84174}"/>
              </a:ext>
            </a:extLst>
          </p:cNvPr>
          <p:cNvSpPr>
            <a:spLocks noChangeShapeType="1"/>
          </p:cNvSpPr>
          <p:nvPr/>
        </p:nvSpPr>
        <p:spPr bwMode="auto">
          <a:xfrm>
            <a:off x="6705600" y="1079500"/>
            <a:ext cx="0" cy="4572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4292" name="Rectangle 20">
            <a:extLst>
              <a:ext uri="{FF2B5EF4-FFF2-40B4-BE49-F238E27FC236}">
                <a16:creationId xmlns:a16="http://schemas.microsoft.com/office/drawing/2014/main" id="{C51B25D1-158A-5545-AE40-D68625C6C2AD}"/>
              </a:ext>
            </a:extLst>
          </p:cNvPr>
          <p:cNvSpPr>
            <a:spLocks noChangeArrowheads="1"/>
          </p:cNvSpPr>
          <p:nvPr/>
        </p:nvSpPr>
        <p:spPr bwMode="auto">
          <a:xfrm>
            <a:off x="1828800" y="2171700"/>
            <a:ext cx="457200" cy="190500"/>
          </a:xfrm>
          <a:prstGeom prst="rect">
            <a:avLst/>
          </a:prstGeom>
          <a:noFill/>
          <a:ln w="9525">
            <a:solidFill>
              <a:srgbClr val="FF0000"/>
            </a:solidFill>
            <a:miter lim="800000"/>
            <a:headEnd/>
            <a:tailEnd/>
          </a:ln>
          <a:effectLst>
            <a:prstShdw prst="shdw17" dist="17961" dir="2700000">
              <a:srgbClr val="990000">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1C7598DB-38F5-0041-AD3C-CD28436942D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076450" y="290178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9">
            <a:extLst>
              <a:ext uri="{FF2B5EF4-FFF2-40B4-BE49-F238E27FC236}">
                <a16:creationId xmlns:a16="http://schemas.microsoft.com/office/drawing/2014/main" id="{558098EF-85E9-5F45-8FA6-3892337A902C}"/>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66F6B901-B944-6A47-9072-5EBE21249FFA}" type="slidenum">
              <a:rPr lang="en-AU" altLang="en-US" sz="1400">
                <a:solidFill>
                  <a:schemeClr val="hlink"/>
                </a:solidFill>
              </a:rPr>
              <a:pPr>
                <a:spcAft>
                  <a:spcPct val="0"/>
                </a:spcAft>
                <a:buClrTx/>
                <a:buFontTx/>
                <a:buNone/>
              </a:pPr>
              <a:t>24</a:t>
            </a:fld>
            <a:endParaRPr lang="en-AU" altLang="en-US" sz="1400">
              <a:solidFill>
                <a:schemeClr val="hlink"/>
              </a:solidFill>
            </a:endParaRPr>
          </a:p>
        </p:txBody>
      </p:sp>
      <p:sp>
        <p:nvSpPr>
          <p:cNvPr id="26627" name="Rectangle 2">
            <a:extLst>
              <a:ext uri="{FF2B5EF4-FFF2-40B4-BE49-F238E27FC236}">
                <a16:creationId xmlns:a16="http://schemas.microsoft.com/office/drawing/2014/main" id="{8F96B376-807D-FB4F-A74B-BA168D0B73B7}"/>
              </a:ext>
            </a:extLst>
          </p:cNvPr>
          <p:cNvSpPr>
            <a:spLocks noChangeArrowheads="1"/>
          </p:cNvSpPr>
          <p:nvPr/>
        </p:nvSpPr>
        <p:spPr bwMode="auto">
          <a:xfrm>
            <a:off x="838200" y="3500438"/>
            <a:ext cx="7283450" cy="2292350"/>
          </a:xfrm>
          <a:prstGeom prst="rect">
            <a:avLst/>
          </a:prstGeom>
          <a:solidFill>
            <a:schemeClr val="bg1"/>
          </a:solidFill>
          <a:ln w="9525">
            <a:solidFill>
              <a:schemeClr val="tx1"/>
            </a:solidFill>
            <a:miter lim="800000"/>
            <a:headEnd/>
            <a:tailEnd/>
          </a:ln>
          <a:effectLst>
            <a:outerShdw blurRad="63500" dist="107763" dir="2700000" algn="ctr" rotWithShape="0">
              <a:schemeClr val="bg2">
                <a:alpha val="50000"/>
              </a:schemeClr>
            </a:outerShdw>
          </a:effectLst>
        </p:spPr>
        <p:txBody>
          <a:bodyPr wrap="none" anchor="ctr">
            <a:spAutoFit/>
          </a:bodyPr>
          <a:lstStyle>
            <a:lvl1pPr eaLnBrk="0" hangingPunct="0">
              <a:defRPr sz="2200">
                <a:solidFill>
                  <a:schemeClr val="hlink"/>
                </a:solidFill>
                <a:latin typeface="Arial" charset="0"/>
                <a:ea typeface="Arial" charset="0"/>
                <a:cs typeface="Arial" charset="0"/>
              </a:defRPr>
            </a:lvl1pPr>
            <a:lvl2pPr marL="742950" indent="-285750" eaLnBrk="0" hangingPunct="0">
              <a:defRPr sz="2200">
                <a:solidFill>
                  <a:schemeClr val="hlink"/>
                </a:solidFill>
                <a:latin typeface="Arial" charset="0"/>
                <a:ea typeface="Arial" charset="0"/>
                <a:cs typeface="Arial" charset="0"/>
              </a:defRPr>
            </a:lvl2pPr>
            <a:lvl3pPr marL="1143000" indent="-228600" eaLnBrk="0" hangingPunct="0">
              <a:defRPr sz="2200">
                <a:solidFill>
                  <a:schemeClr val="hlink"/>
                </a:solidFill>
                <a:latin typeface="Arial" charset="0"/>
                <a:ea typeface="Arial" charset="0"/>
                <a:cs typeface="Arial" charset="0"/>
              </a:defRPr>
            </a:lvl3pPr>
            <a:lvl4pPr marL="1600200" indent="-228600" eaLnBrk="0" hangingPunct="0">
              <a:defRPr sz="2200">
                <a:solidFill>
                  <a:schemeClr val="hlink"/>
                </a:solidFill>
                <a:latin typeface="Arial" charset="0"/>
                <a:ea typeface="Arial" charset="0"/>
                <a:cs typeface="Arial" charset="0"/>
              </a:defRPr>
            </a:lvl4pPr>
            <a:lvl5pPr marL="2057400" indent="-228600" eaLnBrk="0" hangingPunct="0">
              <a:defRPr sz="2200">
                <a:solidFill>
                  <a:schemeClr val="hlink"/>
                </a:solidFill>
                <a:latin typeface="Arial" charset="0"/>
                <a:ea typeface="Arial" charset="0"/>
                <a:cs typeface="Arial" charset="0"/>
              </a:defRPr>
            </a:lvl5pPr>
            <a:lvl6pPr marL="2514600" indent="-228600" eaLnBrk="0" fontAlgn="base" hangingPunct="0">
              <a:spcBef>
                <a:spcPct val="0"/>
              </a:spcBef>
              <a:spcAft>
                <a:spcPct val="0"/>
              </a:spcAft>
              <a:defRPr sz="2200">
                <a:solidFill>
                  <a:schemeClr val="hlink"/>
                </a:solidFill>
                <a:latin typeface="Arial" charset="0"/>
                <a:ea typeface="Arial" charset="0"/>
                <a:cs typeface="Arial" charset="0"/>
              </a:defRPr>
            </a:lvl6pPr>
            <a:lvl7pPr marL="2971800" indent="-228600" eaLnBrk="0" fontAlgn="base" hangingPunct="0">
              <a:spcBef>
                <a:spcPct val="0"/>
              </a:spcBef>
              <a:spcAft>
                <a:spcPct val="0"/>
              </a:spcAft>
              <a:defRPr sz="2200">
                <a:solidFill>
                  <a:schemeClr val="hlink"/>
                </a:solidFill>
                <a:latin typeface="Arial" charset="0"/>
                <a:ea typeface="Arial" charset="0"/>
                <a:cs typeface="Arial" charset="0"/>
              </a:defRPr>
            </a:lvl7pPr>
            <a:lvl8pPr marL="3429000" indent="-228600" eaLnBrk="0" fontAlgn="base" hangingPunct="0">
              <a:spcBef>
                <a:spcPct val="0"/>
              </a:spcBef>
              <a:spcAft>
                <a:spcPct val="0"/>
              </a:spcAft>
              <a:defRPr sz="2200">
                <a:solidFill>
                  <a:schemeClr val="hlink"/>
                </a:solidFill>
                <a:latin typeface="Arial" charset="0"/>
                <a:ea typeface="Arial" charset="0"/>
                <a:cs typeface="Arial" charset="0"/>
              </a:defRPr>
            </a:lvl8pPr>
            <a:lvl9pPr marL="3886200" indent="-228600" eaLnBrk="0" fontAlgn="base" hangingPunct="0">
              <a:spcBef>
                <a:spcPct val="0"/>
              </a:spcBef>
              <a:spcAft>
                <a:spcPct val="0"/>
              </a:spcAft>
              <a:defRPr sz="2200">
                <a:solidFill>
                  <a:schemeClr val="hlink"/>
                </a:solidFill>
                <a:latin typeface="Arial" charset="0"/>
                <a:ea typeface="Arial" charset="0"/>
                <a:cs typeface="Arial" charset="0"/>
              </a:defRPr>
            </a:lvl9pPr>
          </a:lstStyle>
          <a:p>
            <a:pPr eaLnBrk="1" hangingPunct="1">
              <a:defRPr/>
            </a:pPr>
            <a:r>
              <a:rPr lang="en-US" altLang="ja-JP" sz="1200">
                <a:solidFill>
                  <a:schemeClr val="tx1"/>
                </a:solidFill>
                <a:latin typeface="Courier New" charset="0"/>
                <a:ea typeface="MS PGothic" charset="-128"/>
                <a:cs typeface="Courier New" charset="0"/>
              </a:rPr>
              <a:t>  LOGIC  GOTO  GOTO FUNC SEQ    LR FIELD      SOURCE       OTHER DATA    </a:t>
            </a:r>
          </a:p>
          <a:p>
            <a:pPr eaLnBrk="1" hangingPunct="1">
              <a:defRPr/>
            </a:pPr>
            <a:r>
              <a:rPr lang="en-US" altLang="ja-JP" sz="1200" u="sng">
                <a:solidFill>
                  <a:schemeClr val="tx1"/>
                </a:solidFill>
                <a:latin typeface="Courier New" charset="0"/>
                <a:ea typeface="MS PGothic" charset="-128"/>
                <a:cs typeface="Courier New" charset="0"/>
              </a:rPr>
              <a:t>    ROW  ROW1  ROW2 CODE NUM    ID    ID  POS  LEN FM CN D CMP LEN1 VALUE1 </a:t>
            </a:r>
            <a:endParaRPr lang="en-US" altLang="ja-JP" sz="1200">
              <a:solidFill>
                <a:schemeClr val="tx1"/>
              </a:solidFill>
              <a:latin typeface="Courier New" charset="0"/>
              <a:ea typeface="MS PGothic" charset="-128"/>
              <a:cs typeface="Courier New" charset="0"/>
            </a:endParaRPr>
          </a:p>
          <a:p>
            <a:pPr eaLnBrk="1" hangingPunct="1">
              <a:defRPr/>
            </a:pPr>
            <a:r>
              <a:rPr lang="en-US" altLang="ja-JP" sz="1200">
                <a:solidFill>
                  <a:schemeClr val="tx1"/>
                </a:solidFill>
                <a:latin typeface="Courier New" charset="0"/>
                <a:ea typeface="MS PGothic" charset="-128"/>
                <a:cs typeface="Courier New" charset="0"/>
              </a:rPr>
              <a:t>      1             HD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2             RENX                                                </a:t>
            </a:r>
          </a:p>
          <a:p>
            <a:pPr eaLnBrk="1" hangingPunct="1">
              <a:defRPr/>
            </a:pPr>
            <a:r>
              <a:rPr lang="en-US" altLang="ja-JP" sz="1200">
                <a:solidFill>
                  <a:schemeClr val="tx1"/>
                </a:solidFill>
                <a:latin typeface="Courier New" charset="0"/>
                <a:ea typeface="MS PGothic" charset="-128"/>
                <a:cs typeface="Courier New" charset="0"/>
              </a:rPr>
              <a:t>  VIEW ID: 00003261     FILE ID: 00001284</a:t>
            </a:r>
          </a:p>
          <a:p>
            <a:pPr eaLnBrk="1" hangingPunct="1">
              <a:defRPr/>
            </a:pPr>
            <a:r>
              <a:rPr lang="en-US" altLang="ja-JP" sz="1200">
                <a:solidFill>
                  <a:schemeClr val="tx1"/>
                </a:solidFill>
                <a:latin typeface="Courier New" charset="0"/>
                <a:ea typeface="MS PGothic" charset="-128"/>
                <a:cs typeface="Courier New" charset="0"/>
              </a:rPr>
              <a:t>      3             NV        1264                                      </a:t>
            </a:r>
          </a:p>
          <a:p>
            <a:pPr eaLnBrk="1" hangingPunct="1">
              <a:defRPr/>
            </a:pPr>
            <a:r>
              <a:rPr lang="en-US" altLang="ja-JP" sz="1200">
                <a:solidFill>
                  <a:schemeClr val="tx1"/>
                </a:solidFill>
                <a:latin typeface="Courier New" charset="0"/>
                <a:ea typeface="MS PGothic" charset="-128"/>
                <a:cs typeface="Courier New" charset="0"/>
              </a:rPr>
              <a:t>      4     5     6 CFEC      1264 63311    1    9  3      001 0009 522349999</a:t>
            </a:r>
          </a:p>
          <a:p>
            <a:pPr eaLnBrk="1" hangingPunct="1">
              <a:defRPr/>
            </a:pPr>
            <a:r>
              <a:rPr lang="en-US" altLang="ja-JP" sz="1200">
                <a:solidFill>
                  <a:schemeClr val="tx1"/>
                </a:solidFill>
                <a:latin typeface="Courier New" charset="0"/>
                <a:ea typeface="MS PGothic" charset="-128"/>
                <a:cs typeface="Courier New" charset="0"/>
              </a:rPr>
              <a:t>      5             WRIN   1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6             ES</a:t>
            </a:r>
          </a:p>
          <a:p>
            <a:pPr eaLnBrk="1" hangingPunct="1">
              <a:defRPr/>
            </a:pPr>
            <a:r>
              <a:rPr lang="en-US" altLang="ja-JP" sz="1200">
                <a:solidFill>
                  <a:schemeClr val="tx1"/>
                </a:solidFill>
                <a:latin typeface="Courier New" charset="0"/>
                <a:ea typeface="MS PGothic" charset="-128"/>
                <a:cs typeface="Courier New" charset="0"/>
              </a:rPr>
              <a:t>      7             EN</a:t>
            </a:r>
          </a:p>
        </p:txBody>
      </p:sp>
      <p:sp>
        <p:nvSpPr>
          <p:cNvPr id="56323" name="Rectangle 3">
            <a:extLst>
              <a:ext uri="{FF2B5EF4-FFF2-40B4-BE49-F238E27FC236}">
                <a16:creationId xmlns:a16="http://schemas.microsoft.com/office/drawing/2014/main" id="{9B2AAB72-F010-E144-A4E8-A24BBF207248}"/>
              </a:ext>
            </a:extLst>
          </p:cNvPr>
          <p:cNvSpPr>
            <a:spLocks noChangeArrowheads="1"/>
          </p:cNvSpPr>
          <p:nvPr/>
        </p:nvSpPr>
        <p:spPr bwMode="auto">
          <a:xfrm>
            <a:off x="381000" y="1066800"/>
            <a:ext cx="81534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 </a:t>
            </a:r>
            <a:r>
              <a:rPr lang="en-US" altLang="en-US" sz="12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1200">
                <a:latin typeface="Courier New" panose="02070309020205020404" pitchFamily="49" charset="0"/>
                <a:cs typeface="Courier New" panose="02070309020205020404" pitchFamily="49" charset="0"/>
              </a:rPr>
              <a:t>EVENT             3 V:   3261 LT:      4 CFEC  522349731       522349999           </a:t>
            </a:r>
          </a:p>
        </p:txBody>
      </p:sp>
      <p:sp>
        <p:nvSpPr>
          <p:cNvPr id="56324" name="Rectangle 2">
            <a:extLst>
              <a:ext uri="{FF2B5EF4-FFF2-40B4-BE49-F238E27FC236}">
                <a16:creationId xmlns:a16="http://schemas.microsoft.com/office/drawing/2014/main" id="{B3EA9AC1-5BED-0847-9702-0000EAD811A4}"/>
              </a:ext>
            </a:extLst>
          </p:cNvPr>
          <p:cNvSpPr>
            <a:spLocks noGrp="1" noChangeArrowheads="1"/>
          </p:cNvSpPr>
          <p:nvPr>
            <p:ph type="title" idx="4294967295"/>
          </p:nvPr>
        </p:nvSpPr>
        <p:spPr/>
        <p:txBody>
          <a:bodyPr/>
          <a:lstStyle/>
          <a:p>
            <a:pPr eaLnBrk="1" hangingPunct="1"/>
            <a:r>
              <a:rPr lang="en-US" altLang="en-US"/>
              <a:t>Logic Table Trace Record 3 Example</a:t>
            </a:r>
          </a:p>
        </p:txBody>
      </p:sp>
      <p:sp>
        <p:nvSpPr>
          <p:cNvPr id="56325" name="Rectangle 5">
            <a:extLst>
              <a:ext uri="{FF2B5EF4-FFF2-40B4-BE49-F238E27FC236}">
                <a16:creationId xmlns:a16="http://schemas.microsoft.com/office/drawing/2014/main" id="{860F27D7-7512-6E46-B76F-E42B81990066}"/>
              </a:ext>
            </a:extLst>
          </p:cNvPr>
          <p:cNvSpPr>
            <a:spLocks noChangeArrowheads="1"/>
          </p:cNvSpPr>
          <p:nvPr/>
        </p:nvSpPr>
        <p:spPr bwMode="auto">
          <a:xfrm>
            <a:off x="7086600" y="4800600"/>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6326" name="Rectangle 6">
            <a:extLst>
              <a:ext uri="{FF2B5EF4-FFF2-40B4-BE49-F238E27FC236}">
                <a16:creationId xmlns:a16="http://schemas.microsoft.com/office/drawing/2014/main" id="{6727E3FE-1B5D-2348-93AC-F69CB83A3D83}"/>
              </a:ext>
            </a:extLst>
          </p:cNvPr>
          <p:cNvSpPr>
            <a:spLocks noChangeArrowheads="1"/>
          </p:cNvSpPr>
          <p:nvPr/>
        </p:nvSpPr>
        <p:spPr bwMode="auto">
          <a:xfrm>
            <a:off x="4191000" y="2730500"/>
            <a:ext cx="4572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6327" name="Rectangle 7">
            <a:extLst>
              <a:ext uri="{FF2B5EF4-FFF2-40B4-BE49-F238E27FC236}">
                <a16:creationId xmlns:a16="http://schemas.microsoft.com/office/drawing/2014/main" id="{7E72615C-F6AE-9D4A-BA6F-00CF09AED187}"/>
              </a:ext>
            </a:extLst>
          </p:cNvPr>
          <p:cNvSpPr>
            <a:spLocks noChangeArrowheads="1"/>
          </p:cNvSpPr>
          <p:nvPr/>
        </p:nvSpPr>
        <p:spPr bwMode="auto">
          <a:xfrm>
            <a:off x="6210300" y="2743200"/>
            <a:ext cx="914400" cy="203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6328" name="Rectangle 8">
            <a:extLst>
              <a:ext uri="{FF2B5EF4-FFF2-40B4-BE49-F238E27FC236}">
                <a16:creationId xmlns:a16="http://schemas.microsoft.com/office/drawing/2014/main" id="{B8AC6BEB-3B1A-F948-9BAB-A061A00A7228}"/>
              </a:ext>
            </a:extLst>
          </p:cNvPr>
          <p:cNvSpPr>
            <a:spLocks noChangeArrowheads="1"/>
          </p:cNvSpPr>
          <p:nvPr/>
        </p:nvSpPr>
        <p:spPr bwMode="auto">
          <a:xfrm>
            <a:off x="1371600" y="5334000"/>
            <a:ext cx="457200" cy="1905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6329" name="Rectangle 9">
            <a:extLst>
              <a:ext uri="{FF2B5EF4-FFF2-40B4-BE49-F238E27FC236}">
                <a16:creationId xmlns:a16="http://schemas.microsoft.com/office/drawing/2014/main" id="{D4B05841-3D8B-7144-8688-897136C77C5A}"/>
              </a:ext>
            </a:extLst>
          </p:cNvPr>
          <p:cNvSpPr>
            <a:spLocks noChangeArrowheads="1"/>
          </p:cNvSpPr>
          <p:nvPr/>
        </p:nvSpPr>
        <p:spPr bwMode="auto">
          <a:xfrm>
            <a:off x="2286000" y="4800600"/>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88266" name="Text Box 10">
            <a:extLst>
              <a:ext uri="{FF2B5EF4-FFF2-40B4-BE49-F238E27FC236}">
                <a16:creationId xmlns:a16="http://schemas.microsoft.com/office/drawing/2014/main" id="{9B932313-E351-E842-A9DF-D5ADD2F67226}"/>
              </a:ext>
            </a:extLst>
          </p:cNvPr>
          <p:cNvSpPr txBox="1">
            <a:spLocks noChangeArrowheads="1"/>
          </p:cNvSpPr>
          <p:nvPr/>
        </p:nvSpPr>
        <p:spPr bwMode="auto">
          <a:xfrm>
            <a:off x="2093913" y="6235700"/>
            <a:ext cx="209708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Compare False</a:t>
            </a:r>
          </a:p>
        </p:txBody>
      </p:sp>
      <p:sp>
        <p:nvSpPr>
          <p:cNvPr id="56331" name="Line 11">
            <a:extLst>
              <a:ext uri="{FF2B5EF4-FFF2-40B4-BE49-F238E27FC236}">
                <a16:creationId xmlns:a16="http://schemas.microsoft.com/office/drawing/2014/main" id="{A1B237A6-DD07-8F41-8D24-4A0A3122D33B}"/>
              </a:ext>
            </a:extLst>
          </p:cNvPr>
          <p:cNvSpPr>
            <a:spLocks noChangeShapeType="1"/>
          </p:cNvSpPr>
          <p:nvPr/>
        </p:nvSpPr>
        <p:spPr bwMode="auto">
          <a:xfrm flipV="1">
            <a:off x="2474913" y="5102225"/>
            <a:ext cx="0" cy="11430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6332" name="Rectangle 2">
            <a:extLst>
              <a:ext uri="{FF2B5EF4-FFF2-40B4-BE49-F238E27FC236}">
                <a16:creationId xmlns:a16="http://schemas.microsoft.com/office/drawing/2014/main" id="{FD3BA312-1F59-7942-8DC5-DCE284C7C53D}"/>
              </a:ext>
            </a:extLst>
          </p:cNvPr>
          <p:cNvSpPr>
            <a:spLocks noChangeArrowheads="1"/>
          </p:cNvSpPr>
          <p:nvPr/>
        </p:nvSpPr>
        <p:spPr bwMode="auto">
          <a:xfrm>
            <a:off x="304800" y="31242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Logic Table</a:t>
            </a:r>
          </a:p>
        </p:txBody>
      </p:sp>
      <p:sp>
        <p:nvSpPr>
          <p:cNvPr id="56333" name="Rectangle 2">
            <a:extLst>
              <a:ext uri="{FF2B5EF4-FFF2-40B4-BE49-F238E27FC236}">
                <a16:creationId xmlns:a16="http://schemas.microsoft.com/office/drawing/2014/main" id="{8D64BE3B-4FE5-F242-9F56-0E9EC3CE1730}"/>
              </a:ext>
            </a:extLst>
          </p:cNvPr>
          <p:cNvSpPr>
            <a:spLocks noChangeArrowheads="1"/>
          </p:cNvSpPr>
          <p:nvPr/>
        </p:nvSpPr>
        <p:spPr bwMode="auto">
          <a:xfrm>
            <a:off x="304800" y="609600"/>
            <a:ext cx="3657600"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r>
              <a:rPr lang="en-US" altLang="en-US" sz="1800">
                <a:solidFill>
                  <a:srgbClr val="3366FF"/>
                </a:solidFill>
              </a:rPr>
              <a:t>Trace</a:t>
            </a:r>
          </a:p>
        </p:txBody>
      </p:sp>
      <p:cxnSp>
        <p:nvCxnSpPr>
          <p:cNvPr id="56334" name="AutoShape 14">
            <a:extLst>
              <a:ext uri="{FF2B5EF4-FFF2-40B4-BE49-F238E27FC236}">
                <a16:creationId xmlns:a16="http://schemas.microsoft.com/office/drawing/2014/main" id="{E1BF760C-B08B-644D-90D5-9D7AF3611648}"/>
              </a:ext>
            </a:extLst>
          </p:cNvPr>
          <p:cNvCxnSpPr>
            <a:cxnSpLocks noChangeShapeType="1"/>
            <a:stCxn id="56325" idx="3"/>
            <a:endCxn id="56327" idx="3"/>
          </p:cNvCxnSpPr>
          <p:nvPr/>
        </p:nvCxnSpPr>
        <p:spPr bwMode="auto">
          <a:xfrm flipH="1" flipV="1">
            <a:off x="7124700" y="2844800"/>
            <a:ext cx="876300" cy="2057400"/>
          </a:xfrm>
          <a:prstGeom prst="curvedConnector3">
            <a:avLst>
              <a:gd name="adj1" fmla="val -26088"/>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cxnSp>
        <p:nvCxnSpPr>
          <p:cNvPr id="56335" name="AutoShape 15">
            <a:extLst>
              <a:ext uri="{FF2B5EF4-FFF2-40B4-BE49-F238E27FC236}">
                <a16:creationId xmlns:a16="http://schemas.microsoft.com/office/drawing/2014/main" id="{599F147A-1DD9-B848-8C08-49463F940AE3}"/>
              </a:ext>
            </a:extLst>
          </p:cNvPr>
          <p:cNvCxnSpPr>
            <a:cxnSpLocks noChangeShapeType="1"/>
            <a:stCxn id="56329" idx="1"/>
            <a:endCxn id="56328" idx="1"/>
          </p:cNvCxnSpPr>
          <p:nvPr/>
        </p:nvCxnSpPr>
        <p:spPr bwMode="auto">
          <a:xfrm rot="10800000" flipV="1">
            <a:off x="1371600" y="4914900"/>
            <a:ext cx="914400" cy="514350"/>
          </a:xfrm>
          <a:prstGeom prst="curvedConnector3">
            <a:avLst>
              <a:gd name="adj1" fmla="val 125000"/>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cxnSp>
      <p:sp>
        <p:nvSpPr>
          <p:cNvPr id="1888272" name="Text Box 16">
            <a:extLst>
              <a:ext uri="{FF2B5EF4-FFF2-40B4-BE49-F238E27FC236}">
                <a16:creationId xmlns:a16="http://schemas.microsoft.com/office/drawing/2014/main" id="{64E014C4-2643-824E-9201-0049B90DF496}"/>
              </a:ext>
            </a:extLst>
          </p:cNvPr>
          <p:cNvSpPr txBox="1">
            <a:spLocks noChangeArrowheads="1"/>
          </p:cNvSpPr>
          <p:nvPr/>
        </p:nvSpPr>
        <p:spPr bwMode="auto">
          <a:xfrm>
            <a:off x="5065713" y="774700"/>
            <a:ext cx="133508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Input File</a:t>
            </a:r>
          </a:p>
        </p:txBody>
      </p:sp>
      <p:sp>
        <p:nvSpPr>
          <p:cNvPr id="56337" name="Line 17">
            <a:extLst>
              <a:ext uri="{FF2B5EF4-FFF2-40B4-BE49-F238E27FC236}">
                <a16:creationId xmlns:a16="http://schemas.microsoft.com/office/drawing/2014/main" id="{E05695F6-3982-6B48-9026-D7A4BB32C916}"/>
              </a:ext>
            </a:extLst>
          </p:cNvPr>
          <p:cNvSpPr>
            <a:spLocks noChangeShapeType="1"/>
          </p:cNvSpPr>
          <p:nvPr/>
        </p:nvSpPr>
        <p:spPr bwMode="auto">
          <a:xfrm flipH="1">
            <a:off x="5181600" y="1079500"/>
            <a:ext cx="0" cy="5334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1888274" name="Text Box 18">
            <a:extLst>
              <a:ext uri="{FF2B5EF4-FFF2-40B4-BE49-F238E27FC236}">
                <a16:creationId xmlns:a16="http://schemas.microsoft.com/office/drawing/2014/main" id="{82100FF4-985D-1648-9EDD-7E359DB19201}"/>
              </a:ext>
            </a:extLst>
          </p:cNvPr>
          <p:cNvSpPr txBox="1">
            <a:spLocks noChangeArrowheads="1"/>
          </p:cNvSpPr>
          <p:nvPr/>
        </p:nvSpPr>
        <p:spPr bwMode="auto">
          <a:xfrm>
            <a:off x="6553200" y="762000"/>
            <a:ext cx="1303338"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Constant</a:t>
            </a:r>
          </a:p>
        </p:txBody>
      </p:sp>
      <p:sp>
        <p:nvSpPr>
          <p:cNvPr id="56339" name="Line 19">
            <a:extLst>
              <a:ext uri="{FF2B5EF4-FFF2-40B4-BE49-F238E27FC236}">
                <a16:creationId xmlns:a16="http://schemas.microsoft.com/office/drawing/2014/main" id="{33E6D2A5-29EE-6545-93B3-F16871613E15}"/>
              </a:ext>
            </a:extLst>
          </p:cNvPr>
          <p:cNvSpPr>
            <a:spLocks noChangeShapeType="1"/>
          </p:cNvSpPr>
          <p:nvPr/>
        </p:nvSpPr>
        <p:spPr bwMode="auto">
          <a:xfrm>
            <a:off x="6705600" y="1079500"/>
            <a:ext cx="0" cy="457200"/>
          </a:xfrm>
          <a:prstGeom prst="line">
            <a:avLst/>
          </a:prstGeom>
          <a:noFill/>
          <a:ln w="9525">
            <a:solidFill>
              <a:srgbClr val="3366FF"/>
            </a:solidFill>
            <a:round/>
            <a:headEnd/>
            <a:tailEnd type="triangle" w="med" len="med"/>
          </a:ln>
          <a:effectLst>
            <a:prstShdw prst="shdw17" dist="17961" dir="2700000">
              <a:srgbClr val="1F3D99">
                <a:alpha val="74997"/>
              </a:srgbClr>
            </a:prstShdw>
          </a:effectLst>
          <a:extLst>
            <a:ext uri="{909E8E84-426E-40DD-AFC4-6F175D3DCCD1}">
              <a14:hiddenFill xmlns:a14="http://schemas.microsoft.com/office/drawing/2010/main">
                <a:noFill/>
              </a14:hiddenFill>
            </a:ext>
          </a:extLst>
        </p:spPr>
        <p:txBody>
          <a:bodyPr wrap="none" anchor="ctr"/>
          <a:lstStyle/>
          <a:p>
            <a:endParaRPr lang="en-US"/>
          </a:p>
        </p:txBody>
      </p:sp>
      <p:sp>
        <p:nvSpPr>
          <p:cNvPr id="56340" name="Rectangle 20">
            <a:extLst>
              <a:ext uri="{FF2B5EF4-FFF2-40B4-BE49-F238E27FC236}">
                <a16:creationId xmlns:a16="http://schemas.microsoft.com/office/drawing/2014/main" id="{2E964D50-DD35-0740-B5CC-B4029647A954}"/>
              </a:ext>
            </a:extLst>
          </p:cNvPr>
          <p:cNvSpPr>
            <a:spLocks noChangeArrowheads="1"/>
          </p:cNvSpPr>
          <p:nvPr/>
        </p:nvSpPr>
        <p:spPr bwMode="auto">
          <a:xfrm>
            <a:off x="1828800" y="2730500"/>
            <a:ext cx="457200" cy="190500"/>
          </a:xfrm>
          <a:prstGeom prst="rect">
            <a:avLst/>
          </a:prstGeom>
          <a:noFill/>
          <a:ln w="9525">
            <a:solidFill>
              <a:srgbClr val="FF0000"/>
            </a:solidFill>
            <a:miter lim="800000"/>
            <a:headEnd/>
            <a:tailEnd/>
          </a:ln>
          <a:effectLst>
            <a:prstShdw prst="shdw17" dist="17961" dir="2700000">
              <a:srgbClr val="990000">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56341" name="Rectangle 21">
            <a:extLst>
              <a:ext uri="{FF2B5EF4-FFF2-40B4-BE49-F238E27FC236}">
                <a16:creationId xmlns:a16="http://schemas.microsoft.com/office/drawing/2014/main" id="{09F0A7D1-085A-A140-9758-79098057FFD1}"/>
              </a:ext>
            </a:extLst>
          </p:cNvPr>
          <p:cNvSpPr>
            <a:spLocks noChangeArrowheads="1"/>
          </p:cNvSpPr>
          <p:nvPr/>
        </p:nvSpPr>
        <p:spPr bwMode="auto">
          <a:xfrm>
            <a:off x="4724400" y="2730500"/>
            <a:ext cx="914400" cy="190500"/>
          </a:xfrm>
          <a:prstGeom prst="rect">
            <a:avLst/>
          </a:prstGeom>
          <a:noFill/>
          <a:ln w="9525">
            <a:solidFill>
              <a:srgbClr val="FF0000"/>
            </a:solidFill>
            <a:miter lim="800000"/>
            <a:headEnd/>
            <a:tailEnd/>
          </a:ln>
          <a:effectLst>
            <a:prstShdw prst="shdw17" dist="17961" dir="2700000">
              <a:srgbClr val="990000">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1E3B95DB-8B40-DA45-8876-2FD2BE0CD2F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752850" y="306070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0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9">
            <a:extLst>
              <a:ext uri="{FF2B5EF4-FFF2-40B4-BE49-F238E27FC236}">
                <a16:creationId xmlns:a16="http://schemas.microsoft.com/office/drawing/2014/main" id="{D8BADF34-A138-7044-A9CA-5F5F931FB7D8}"/>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8DF64698-BC2F-7245-B8A0-79E0A7CFF91B}" type="slidenum">
              <a:rPr lang="en-AU" altLang="en-US" sz="1400">
                <a:solidFill>
                  <a:schemeClr val="hlink"/>
                </a:solidFill>
              </a:rPr>
              <a:pPr>
                <a:spcAft>
                  <a:spcPct val="0"/>
                </a:spcAft>
                <a:buClrTx/>
                <a:buFontTx/>
                <a:buNone/>
              </a:pPr>
              <a:t>25</a:t>
            </a:fld>
            <a:endParaRPr lang="en-AU" altLang="en-US" sz="1400">
              <a:solidFill>
                <a:schemeClr val="hlink"/>
              </a:solidFill>
            </a:endParaRPr>
          </a:p>
        </p:txBody>
      </p:sp>
      <p:sp>
        <p:nvSpPr>
          <p:cNvPr id="58370" name="Rectangle 4">
            <a:extLst>
              <a:ext uri="{FF2B5EF4-FFF2-40B4-BE49-F238E27FC236}">
                <a16:creationId xmlns:a16="http://schemas.microsoft.com/office/drawing/2014/main" id="{457C72FF-5989-644D-ADE4-7C24CF6D09F3}"/>
              </a:ext>
            </a:extLst>
          </p:cNvPr>
          <p:cNvSpPr>
            <a:spLocks noGrp="1" noChangeArrowheads="1"/>
          </p:cNvSpPr>
          <p:nvPr>
            <p:ph type="title"/>
          </p:nvPr>
        </p:nvSpPr>
        <p:spPr>
          <a:xfrm>
            <a:off x="228600" y="138113"/>
            <a:ext cx="7818438" cy="547687"/>
          </a:xfrm>
          <a:ln/>
        </p:spPr>
        <p:txBody>
          <a:bodyPr/>
          <a:lstStyle/>
          <a:p>
            <a:r>
              <a:rPr altLang="en-US"/>
              <a:t>Function Overview</a:t>
            </a:r>
          </a:p>
        </p:txBody>
      </p:sp>
      <p:sp>
        <p:nvSpPr>
          <p:cNvPr id="58371" name="Rectangle 9">
            <a:extLst>
              <a:ext uri="{FF2B5EF4-FFF2-40B4-BE49-F238E27FC236}">
                <a16:creationId xmlns:a16="http://schemas.microsoft.com/office/drawing/2014/main" id="{5A58C43F-F46F-A545-9B33-CC5AB3000C8E}"/>
              </a:ext>
            </a:extLst>
          </p:cNvPr>
          <p:cNvSpPr>
            <a:spLocks noChangeArrowheads="1"/>
          </p:cNvSpPr>
          <p:nvPr/>
        </p:nvSpPr>
        <p:spPr bwMode="auto">
          <a:xfrm>
            <a:off x="4100513" y="2332038"/>
            <a:ext cx="1973262" cy="525462"/>
          </a:xfrm>
          <a:prstGeom prst="rect">
            <a:avLst/>
          </a:prstGeom>
          <a:solidFill>
            <a:schemeClr val="bg1"/>
          </a:solidFill>
          <a:ln w="12700">
            <a:solidFill>
              <a:schemeClr val="tx1"/>
            </a:solidFill>
            <a:miter lim="800000"/>
            <a:headEnd/>
            <a:tailEnd/>
          </a:ln>
        </p:spPr>
        <p:txBody>
          <a:bodyPr wrap="none" lIns="92075" tIns="46038" rIns="92075" bIns="46038"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spcAft>
                <a:spcPct val="0"/>
              </a:spcAft>
              <a:buClrTx/>
              <a:buFontTx/>
              <a:buNone/>
            </a:pPr>
            <a:r>
              <a:rPr lang="en-US" altLang="en-US" sz="1400"/>
              <a:t>Input Data File Buffer</a:t>
            </a:r>
          </a:p>
        </p:txBody>
      </p:sp>
      <p:sp>
        <p:nvSpPr>
          <p:cNvPr id="58372" name="Line 12">
            <a:extLst>
              <a:ext uri="{FF2B5EF4-FFF2-40B4-BE49-F238E27FC236}">
                <a16:creationId xmlns:a16="http://schemas.microsoft.com/office/drawing/2014/main" id="{7D40EA7F-13A1-5542-BED8-CEF7DCCB4552}"/>
              </a:ext>
            </a:extLst>
          </p:cNvPr>
          <p:cNvSpPr>
            <a:spLocks noChangeShapeType="1"/>
          </p:cNvSpPr>
          <p:nvPr/>
        </p:nvSpPr>
        <p:spPr bwMode="auto">
          <a:xfrm>
            <a:off x="3308350" y="2754313"/>
            <a:ext cx="687388" cy="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58373" name="Line 13">
            <a:extLst>
              <a:ext uri="{FF2B5EF4-FFF2-40B4-BE49-F238E27FC236}">
                <a16:creationId xmlns:a16="http://schemas.microsoft.com/office/drawing/2014/main" id="{F0B71AB9-B34C-E64F-A51C-97D03E125BC4}"/>
              </a:ext>
            </a:extLst>
          </p:cNvPr>
          <p:cNvSpPr>
            <a:spLocks noChangeShapeType="1"/>
          </p:cNvSpPr>
          <p:nvPr/>
        </p:nvSpPr>
        <p:spPr bwMode="auto">
          <a:xfrm>
            <a:off x="2633663" y="1912938"/>
            <a:ext cx="0" cy="423862"/>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58374" name="AutoShape 14">
            <a:extLst>
              <a:ext uri="{FF2B5EF4-FFF2-40B4-BE49-F238E27FC236}">
                <a16:creationId xmlns:a16="http://schemas.microsoft.com/office/drawing/2014/main" id="{36B70195-75CF-A849-BBEC-225B0B360CAB}"/>
              </a:ext>
            </a:extLst>
          </p:cNvPr>
          <p:cNvSpPr>
            <a:spLocks noChangeArrowheads="1"/>
          </p:cNvSpPr>
          <p:nvPr/>
        </p:nvSpPr>
        <p:spPr bwMode="auto">
          <a:xfrm>
            <a:off x="3451225" y="2962275"/>
            <a:ext cx="658813" cy="923925"/>
          </a:xfrm>
          <a:prstGeom prst="flowChartMagneticDisk">
            <a:avLst/>
          </a:prstGeom>
          <a:solidFill>
            <a:schemeClr val="bg1"/>
          </a:solidFill>
          <a:ln w="12700">
            <a:solidFill>
              <a:schemeClr val="tx1"/>
            </a:solidFill>
            <a:round/>
            <a:headEnd type="none" w="sm" len="sm"/>
            <a:tailEnd type="none" w="sm" len="sm"/>
          </a:ln>
        </p:spPr>
        <p:txBody>
          <a:bodyPr lIns="0" tIns="91440" rIns="0" b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spcAft>
                <a:spcPct val="0"/>
              </a:spcAft>
              <a:buClrTx/>
              <a:buFontTx/>
              <a:buNone/>
            </a:pPr>
            <a:r>
              <a:rPr lang="en-US" altLang="en-US" sz="1000"/>
              <a:t>Extract</a:t>
            </a:r>
          </a:p>
          <a:p>
            <a:pPr algn="ctr">
              <a:spcAft>
                <a:spcPct val="0"/>
              </a:spcAft>
              <a:buClrTx/>
              <a:buFontTx/>
              <a:buNone/>
            </a:pPr>
            <a:r>
              <a:rPr lang="en-US" altLang="en-US" sz="1000"/>
              <a:t>File</a:t>
            </a:r>
          </a:p>
        </p:txBody>
      </p:sp>
      <p:sp>
        <p:nvSpPr>
          <p:cNvPr id="58375" name="AutoShape 15">
            <a:extLst>
              <a:ext uri="{FF2B5EF4-FFF2-40B4-BE49-F238E27FC236}">
                <a16:creationId xmlns:a16="http://schemas.microsoft.com/office/drawing/2014/main" id="{69F53499-D8CA-304A-A4DE-D31167B277C9}"/>
              </a:ext>
            </a:extLst>
          </p:cNvPr>
          <p:cNvSpPr>
            <a:spLocks noChangeArrowheads="1"/>
          </p:cNvSpPr>
          <p:nvPr/>
        </p:nvSpPr>
        <p:spPr bwMode="auto">
          <a:xfrm>
            <a:off x="5330825" y="777875"/>
            <a:ext cx="660400" cy="925513"/>
          </a:xfrm>
          <a:prstGeom prst="flowChartMagneticDisk">
            <a:avLst/>
          </a:prstGeom>
          <a:solidFill>
            <a:schemeClr val="bg1"/>
          </a:solidFill>
          <a:ln w="12700">
            <a:solidFill>
              <a:schemeClr val="tx1"/>
            </a:solidFill>
            <a:round/>
            <a:headEnd type="none" w="sm" len="sm"/>
            <a:tailEnd type="none" w="sm" len="sm"/>
          </a:ln>
        </p:spPr>
        <p:txBody>
          <a:bodyPr lIns="0" tIns="91440" rIns="0" b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spcAft>
                <a:spcPct val="0"/>
              </a:spcAft>
              <a:buClrTx/>
              <a:buFontTx/>
              <a:buNone/>
            </a:pPr>
            <a:r>
              <a:rPr lang="en-US" altLang="en-US" sz="1000"/>
              <a:t>Input</a:t>
            </a:r>
          </a:p>
          <a:p>
            <a:pPr algn="ctr">
              <a:spcAft>
                <a:spcPct val="0"/>
              </a:spcAft>
              <a:buClrTx/>
              <a:buFontTx/>
              <a:buNone/>
            </a:pPr>
            <a:r>
              <a:rPr lang="en-US" altLang="en-US" sz="1000"/>
              <a:t>Event</a:t>
            </a:r>
            <a:br>
              <a:rPr lang="en-US" altLang="en-US" sz="1000"/>
            </a:br>
            <a:r>
              <a:rPr lang="en-US" altLang="en-US" sz="1000"/>
              <a:t>File</a:t>
            </a:r>
          </a:p>
        </p:txBody>
      </p:sp>
      <p:sp>
        <p:nvSpPr>
          <p:cNvPr id="58376" name="Rectangle 17">
            <a:extLst>
              <a:ext uri="{FF2B5EF4-FFF2-40B4-BE49-F238E27FC236}">
                <a16:creationId xmlns:a16="http://schemas.microsoft.com/office/drawing/2014/main" id="{26F1684E-90DE-1D4D-AFC6-580F88093303}"/>
              </a:ext>
            </a:extLst>
          </p:cNvPr>
          <p:cNvSpPr>
            <a:spLocks noChangeArrowheads="1"/>
          </p:cNvSpPr>
          <p:nvPr/>
        </p:nvSpPr>
        <p:spPr bwMode="auto">
          <a:xfrm>
            <a:off x="4184650" y="2962275"/>
            <a:ext cx="825500" cy="19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90000"/>
              </a:lnSpc>
              <a:spcAft>
                <a:spcPct val="0"/>
              </a:spcAft>
              <a:buClrTx/>
              <a:buFontTx/>
              <a:buNone/>
            </a:pPr>
            <a:r>
              <a:rPr lang="en-US" altLang="en-US" sz="1400">
                <a:solidFill>
                  <a:srgbClr val="3366FF"/>
                </a:solidFill>
              </a:rPr>
              <a:t>WRIN</a:t>
            </a:r>
          </a:p>
        </p:txBody>
      </p:sp>
      <p:sp>
        <p:nvSpPr>
          <p:cNvPr id="58377" name="Line 19">
            <a:extLst>
              <a:ext uri="{FF2B5EF4-FFF2-40B4-BE49-F238E27FC236}">
                <a16:creationId xmlns:a16="http://schemas.microsoft.com/office/drawing/2014/main" id="{0100D3FD-FEC6-0C40-8E8B-37C6838ABCBB}"/>
              </a:ext>
            </a:extLst>
          </p:cNvPr>
          <p:cNvSpPr>
            <a:spLocks noChangeShapeType="1"/>
          </p:cNvSpPr>
          <p:nvPr/>
        </p:nvSpPr>
        <p:spPr bwMode="auto">
          <a:xfrm flipH="1">
            <a:off x="4184650" y="2857500"/>
            <a:ext cx="104775" cy="420688"/>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58378" name="Rectangle 21">
            <a:extLst>
              <a:ext uri="{FF2B5EF4-FFF2-40B4-BE49-F238E27FC236}">
                <a16:creationId xmlns:a16="http://schemas.microsoft.com/office/drawing/2014/main" id="{A6CE1D72-F374-8547-AF22-FFBF33A4E4A6}"/>
              </a:ext>
            </a:extLst>
          </p:cNvPr>
          <p:cNvSpPr>
            <a:spLocks noChangeArrowheads="1"/>
          </p:cNvSpPr>
          <p:nvPr/>
        </p:nvSpPr>
        <p:spPr bwMode="auto">
          <a:xfrm>
            <a:off x="3262313" y="2438400"/>
            <a:ext cx="825500" cy="24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90000"/>
              </a:lnSpc>
              <a:spcAft>
                <a:spcPct val="0"/>
              </a:spcAft>
              <a:buClrTx/>
              <a:buFontTx/>
              <a:buNone/>
            </a:pPr>
            <a:r>
              <a:rPr lang="en-US" altLang="en-US" sz="1400">
                <a:solidFill>
                  <a:srgbClr val="3366FF"/>
                </a:solidFill>
              </a:rPr>
              <a:t>CFEC</a:t>
            </a:r>
          </a:p>
        </p:txBody>
      </p:sp>
      <p:sp>
        <p:nvSpPr>
          <p:cNvPr id="58379" name="AutoShape 22">
            <a:extLst>
              <a:ext uri="{FF2B5EF4-FFF2-40B4-BE49-F238E27FC236}">
                <a16:creationId xmlns:a16="http://schemas.microsoft.com/office/drawing/2014/main" id="{D851DB3C-ECC0-1D42-BF6B-1D324006A483}"/>
              </a:ext>
            </a:extLst>
          </p:cNvPr>
          <p:cNvSpPr>
            <a:spLocks noChangeArrowheads="1"/>
          </p:cNvSpPr>
          <p:nvPr/>
        </p:nvSpPr>
        <p:spPr bwMode="auto">
          <a:xfrm>
            <a:off x="2317750" y="758825"/>
            <a:ext cx="657225" cy="923925"/>
          </a:xfrm>
          <a:prstGeom prst="flowChartMagneticDisk">
            <a:avLst/>
          </a:prstGeom>
          <a:solidFill>
            <a:schemeClr val="bg1"/>
          </a:solidFill>
          <a:ln w="12700">
            <a:solidFill>
              <a:schemeClr val="tx1"/>
            </a:solidFill>
            <a:round/>
            <a:headEnd type="none" w="sm" len="sm"/>
            <a:tailEnd type="none" w="sm" len="sm"/>
          </a:ln>
        </p:spPr>
        <p:txBody>
          <a:bodyPr lIns="0" tIns="91440" rIns="0" b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a:spcAft>
                <a:spcPct val="0"/>
              </a:spcAft>
              <a:buClrTx/>
              <a:buFontTx/>
              <a:buNone/>
            </a:pPr>
            <a:r>
              <a:rPr lang="en-US" altLang="en-US" sz="1000"/>
              <a:t>Logic</a:t>
            </a:r>
            <a:br>
              <a:rPr lang="en-US" altLang="en-US" sz="1000"/>
            </a:br>
            <a:r>
              <a:rPr lang="en-US" altLang="en-US" sz="1000"/>
              <a:t>Table</a:t>
            </a:r>
          </a:p>
        </p:txBody>
      </p:sp>
      <p:sp>
        <p:nvSpPr>
          <p:cNvPr id="58380" name="Text Box 23">
            <a:extLst>
              <a:ext uri="{FF2B5EF4-FFF2-40B4-BE49-F238E27FC236}">
                <a16:creationId xmlns:a16="http://schemas.microsoft.com/office/drawing/2014/main" id="{7FE7FD1A-9F98-564E-BF83-BC44DEEC1790}"/>
              </a:ext>
            </a:extLst>
          </p:cNvPr>
          <p:cNvSpPr txBox="1">
            <a:spLocks noChangeArrowheads="1"/>
          </p:cNvSpPr>
          <p:nvPr/>
        </p:nvSpPr>
        <p:spPr bwMode="auto">
          <a:xfrm>
            <a:off x="1981200" y="2438400"/>
            <a:ext cx="1281113" cy="115411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1200">
                <a:cs typeface="Courier New" panose="02070309020205020404" pitchFamily="49" charset="0"/>
              </a:rPr>
              <a:t>Generated machine code for a view</a:t>
            </a:r>
          </a:p>
        </p:txBody>
      </p:sp>
      <p:sp>
        <p:nvSpPr>
          <p:cNvPr id="58381" name="Line 28">
            <a:extLst>
              <a:ext uri="{FF2B5EF4-FFF2-40B4-BE49-F238E27FC236}">
                <a16:creationId xmlns:a16="http://schemas.microsoft.com/office/drawing/2014/main" id="{E5BBD0C6-2F72-CA46-92C3-478EC3E12749}"/>
              </a:ext>
            </a:extLst>
          </p:cNvPr>
          <p:cNvSpPr>
            <a:spLocks noChangeShapeType="1"/>
          </p:cNvSpPr>
          <p:nvPr/>
        </p:nvSpPr>
        <p:spPr bwMode="auto">
          <a:xfrm>
            <a:off x="5675313" y="1909763"/>
            <a:ext cx="0" cy="317500"/>
          </a:xfrm>
          <a:prstGeom prst="line">
            <a:avLst/>
          </a:prstGeom>
          <a:noFill/>
          <a:ln w="12700">
            <a:solidFill>
              <a:schemeClr val="tx1"/>
            </a:solidFill>
            <a:round/>
            <a:headEnd type="none" w="sm" len="sm"/>
            <a:tailEnd type="stealth" w="med" len="lg"/>
          </a:ln>
          <a:extLst>
            <a:ext uri="{909E8E84-426E-40DD-AFC4-6F175D3DCCD1}">
              <a14:hiddenFill xmlns:a14="http://schemas.microsoft.com/office/drawing/2010/main">
                <a:noFill/>
              </a14:hiddenFill>
            </a:ext>
          </a:extLst>
        </p:spPr>
        <p:txBody>
          <a:bodyPr wrap="none" anchor="ctr"/>
          <a:lstStyle/>
          <a:p>
            <a:endParaRPr lang="en-US"/>
          </a:p>
        </p:txBody>
      </p:sp>
      <p:sp>
        <p:nvSpPr>
          <p:cNvPr id="58382" name="Rectangle 29">
            <a:extLst>
              <a:ext uri="{FF2B5EF4-FFF2-40B4-BE49-F238E27FC236}">
                <a16:creationId xmlns:a16="http://schemas.microsoft.com/office/drawing/2014/main" id="{4A9B0E0F-7B78-1441-878B-FA059C04FC3C}"/>
              </a:ext>
            </a:extLst>
          </p:cNvPr>
          <p:cNvSpPr>
            <a:spLocks noChangeArrowheads="1"/>
          </p:cNvSpPr>
          <p:nvPr/>
        </p:nvSpPr>
        <p:spPr bwMode="auto">
          <a:xfrm>
            <a:off x="5562600" y="1808163"/>
            <a:ext cx="825500" cy="19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90000"/>
              </a:lnSpc>
              <a:spcAft>
                <a:spcPct val="0"/>
              </a:spcAft>
              <a:buClrTx/>
              <a:buFontTx/>
              <a:buNone/>
            </a:pPr>
            <a:r>
              <a:rPr lang="en-US" altLang="en-US" sz="1400">
                <a:solidFill>
                  <a:srgbClr val="3366FF"/>
                </a:solidFill>
              </a:rPr>
              <a:t>RENX</a:t>
            </a:r>
          </a:p>
        </p:txBody>
      </p:sp>
      <p:sp>
        <p:nvSpPr>
          <p:cNvPr id="27664" name="Rectangle 2">
            <a:extLst>
              <a:ext uri="{FF2B5EF4-FFF2-40B4-BE49-F238E27FC236}">
                <a16:creationId xmlns:a16="http://schemas.microsoft.com/office/drawing/2014/main" id="{746195BC-C01B-C54A-8581-5571EC7A4268}"/>
              </a:ext>
            </a:extLst>
          </p:cNvPr>
          <p:cNvSpPr>
            <a:spLocks noChangeArrowheads="1"/>
          </p:cNvSpPr>
          <p:nvPr/>
        </p:nvSpPr>
        <p:spPr bwMode="auto">
          <a:xfrm>
            <a:off x="838200" y="4037013"/>
            <a:ext cx="7283450" cy="2292350"/>
          </a:xfrm>
          <a:prstGeom prst="rect">
            <a:avLst/>
          </a:prstGeom>
          <a:solidFill>
            <a:schemeClr val="bg1"/>
          </a:solidFill>
          <a:ln w="9525">
            <a:solidFill>
              <a:schemeClr val="tx1"/>
            </a:solidFill>
            <a:miter lim="800000"/>
            <a:headEnd/>
            <a:tailEnd/>
          </a:ln>
          <a:effectLst>
            <a:outerShdw blurRad="63500" dist="107763" dir="2700000" algn="ctr" rotWithShape="0">
              <a:schemeClr val="bg2">
                <a:alpha val="50000"/>
              </a:schemeClr>
            </a:outerShdw>
          </a:effectLst>
        </p:spPr>
        <p:txBody>
          <a:bodyPr wrap="none" anchor="ctr">
            <a:spAutoFit/>
          </a:bodyPr>
          <a:lstStyle>
            <a:lvl1pPr eaLnBrk="0" hangingPunct="0">
              <a:defRPr sz="2200">
                <a:solidFill>
                  <a:schemeClr val="hlink"/>
                </a:solidFill>
                <a:latin typeface="Arial" charset="0"/>
                <a:ea typeface="Arial" charset="0"/>
                <a:cs typeface="Arial" charset="0"/>
              </a:defRPr>
            </a:lvl1pPr>
            <a:lvl2pPr marL="742950" indent="-285750" eaLnBrk="0" hangingPunct="0">
              <a:defRPr sz="2200">
                <a:solidFill>
                  <a:schemeClr val="hlink"/>
                </a:solidFill>
                <a:latin typeface="Arial" charset="0"/>
                <a:ea typeface="Arial" charset="0"/>
                <a:cs typeface="Arial" charset="0"/>
              </a:defRPr>
            </a:lvl2pPr>
            <a:lvl3pPr marL="1143000" indent="-228600" eaLnBrk="0" hangingPunct="0">
              <a:defRPr sz="2200">
                <a:solidFill>
                  <a:schemeClr val="hlink"/>
                </a:solidFill>
                <a:latin typeface="Arial" charset="0"/>
                <a:ea typeface="Arial" charset="0"/>
                <a:cs typeface="Arial" charset="0"/>
              </a:defRPr>
            </a:lvl3pPr>
            <a:lvl4pPr marL="1600200" indent="-228600" eaLnBrk="0" hangingPunct="0">
              <a:defRPr sz="2200">
                <a:solidFill>
                  <a:schemeClr val="hlink"/>
                </a:solidFill>
                <a:latin typeface="Arial" charset="0"/>
                <a:ea typeface="Arial" charset="0"/>
                <a:cs typeface="Arial" charset="0"/>
              </a:defRPr>
            </a:lvl4pPr>
            <a:lvl5pPr marL="2057400" indent="-228600" eaLnBrk="0" hangingPunct="0">
              <a:defRPr sz="2200">
                <a:solidFill>
                  <a:schemeClr val="hlink"/>
                </a:solidFill>
                <a:latin typeface="Arial" charset="0"/>
                <a:ea typeface="Arial" charset="0"/>
                <a:cs typeface="Arial" charset="0"/>
              </a:defRPr>
            </a:lvl5pPr>
            <a:lvl6pPr marL="2514600" indent="-228600" eaLnBrk="0" fontAlgn="base" hangingPunct="0">
              <a:spcBef>
                <a:spcPct val="0"/>
              </a:spcBef>
              <a:spcAft>
                <a:spcPct val="0"/>
              </a:spcAft>
              <a:defRPr sz="2200">
                <a:solidFill>
                  <a:schemeClr val="hlink"/>
                </a:solidFill>
                <a:latin typeface="Arial" charset="0"/>
                <a:ea typeface="Arial" charset="0"/>
                <a:cs typeface="Arial" charset="0"/>
              </a:defRPr>
            </a:lvl6pPr>
            <a:lvl7pPr marL="2971800" indent="-228600" eaLnBrk="0" fontAlgn="base" hangingPunct="0">
              <a:spcBef>
                <a:spcPct val="0"/>
              </a:spcBef>
              <a:spcAft>
                <a:spcPct val="0"/>
              </a:spcAft>
              <a:defRPr sz="2200">
                <a:solidFill>
                  <a:schemeClr val="hlink"/>
                </a:solidFill>
                <a:latin typeface="Arial" charset="0"/>
                <a:ea typeface="Arial" charset="0"/>
                <a:cs typeface="Arial" charset="0"/>
              </a:defRPr>
            </a:lvl7pPr>
            <a:lvl8pPr marL="3429000" indent="-228600" eaLnBrk="0" fontAlgn="base" hangingPunct="0">
              <a:spcBef>
                <a:spcPct val="0"/>
              </a:spcBef>
              <a:spcAft>
                <a:spcPct val="0"/>
              </a:spcAft>
              <a:defRPr sz="2200">
                <a:solidFill>
                  <a:schemeClr val="hlink"/>
                </a:solidFill>
                <a:latin typeface="Arial" charset="0"/>
                <a:ea typeface="Arial" charset="0"/>
                <a:cs typeface="Arial" charset="0"/>
              </a:defRPr>
            </a:lvl8pPr>
            <a:lvl9pPr marL="3886200" indent="-228600" eaLnBrk="0" fontAlgn="base" hangingPunct="0">
              <a:spcBef>
                <a:spcPct val="0"/>
              </a:spcBef>
              <a:spcAft>
                <a:spcPct val="0"/>
              </a:spcAft>
              <a:defRPr sz="2200">
                <a:solidFill>
                  <a:schemeClr val="hlink"/>
                </a:solidFill>
                <a:latin typeface="Arial" charset="0"/>
                <a:ea typeface="Arial" charset="0"/>
                <a:cs typeface="Arial" charset="0"/>
              </a:defRPr>
            </a:lvl9pPr>
          </a:lstStyle>
          <a:p>
            <a:pPr eaLnBrk="1" hangingPunct="1">
              <a:defRPr/>
            </a:pPr>
            <a:r>
              <a:rPr lang="en-US" altLang="ja-JP" sz="1200">
                <a:solidFill>
                  <a:schemeClr val="tx1"/>
                </a:solidFill>
                <a:latin typeface="Courier New" charset="0"/>
                <a:ea typeface="MS PGothic" charset="-128"/>
                <a:cs typeface="Courier New" charset="0"/>
              </a:rPr>
              <a:t>  LOGIC  GOTO  GOTO FUNC SEQ    LR FIELD      SOURCE       OTHER DATA    </a:t>
            </a:r>
          </a:p>
          <a:p>
            <a:pPr eaLnBrk="1" hangingPunct="1">
              <a:defRPr/>
            </a:pPr>
            <a:r>
              <a:rPr lang="en-US" altLang="ja-JP" sz="1200" u="sng">
                <a:solidFill>
                  <a:schemeClr val="tx1"/>
                </a:solidFill>
                <a:latin typeface="Courier New" charset="0"/>
                <a:ea typeface="MS PGothic" charset="-128"/>
                <a:cs typeface="Courier New" charset="0"/>
              </a:rPr>
              <a:t>    ROW  ROW1  ROW2 CODE NUM    ID    ID  POS  LEN FM CN D CMP LEN1 VALUE1 </a:t>
            </a:r>
            <a:endParaRPr lang="en-US" altLang="ja-JP" sz="1200">
              <a:solidFill>
                <a:schemeClr val="tx1"/>
              </a:solidFill>
              <a:latin typeface="Courier New" charset="0"/>
              <a:ea typeface="MS PGothic" charset="-128"/>
              <a:cs typeface="Courier New" charset="0"/>
            </a:endParaRPr>
          </a:p>
          <a:p>
            <a:pPr eaLnBrk="1" hangingPunct="1">
              <a:defRPr/>
            </a:pPr>
            <a:r>
              <a:rPr lang="en-US" altLang="ja-JP" sz="1200">
                <a:solidFill>
                  <a:schemeClr val="tx1"/>
                </a:solidFill>
                <a:latin typeface="Courier New" charset="0"/>
                <a:ea typeface="MS PGothic" charset="-128"/>
                <a:cs typeface="Courier New" charset="0"/>
              </a:rPr>
              <a:t>      1             </a:t>
            </a:r>
            <a:r>
              <a:rPr lang="en-US" altLang="ja-JP" sz="1200">
                <a:solidFill>
                  <a:srgbClr val="1E3AF8"/>
                </a:solidFill>
                <a:latin typeface="Courier New" charset="0"/>
                <a:ea typeface="MS PGothic" charset="-128"/>
                <a:cs typeface="Courier New" charset="0"/>
              </a:rPr>
              <a:t>HD</a:t>
            </a:r>
            <a:r>
              <a:rPr lang="en-US" altLang="ja-JP" sz="1200">
                <a:solidFill>
                  <a:schemeClr val="tx1"/>
                </a:solidFill>
                <a:latin typeface="Courier New" charset="0"/>
                <a:ea typeface="MS PGothic" charset="-128"/>
                <a:cs typeface="Courier New" charset="0"/>
              </a:rPr>
              <a:t>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2             </a:t>
            </a:r>
            <a:r>
              <a:rPr lang="en-US" altLang="ja-JP" sz="1200">
                <a:solidFill>
                  <a:srgbClr val="1E3AF8"/>
                </a:solidFill>
                <a:latin typeface="Courier New" charset="0"/>
                <a:ea typeface="MS PGothic" charset="-128"/>
                <a:cs typeface="Courier New" charset="0"/>
              </a:rPr>
              <a:t>RENX</a:t>
            </a:r>
            <a:r>
              <a:rPr lang="en-US" altLang="ja-JP" sz="1200">
                <a:solidFill>
                  <a:schemeClr val="tx1"/>
                </a:solidFill>
                <a:latin typeface="Courier New" charset="0"/>
                <a:ea typeface="MS PGothic" charset="-128"/>
                <a:cs typeface="Courier New" charset="0"/>
              </a:rPr>
              <a:t>                                                </a:t>
            </a:r>
          </a:p>
          <a:p>
            <a:pPr eaLnBrk="1" hangingPunct="1">
              <a:defRPr/>
            </a:pPr>
            <a:r>
              <a:rPr lang="en-US" altLang="ja-JP" sz="1200">
                <a:solidFill>
                  <a:schemeClr val="tx1"/>
                </a:solidFill>
                <a:latin typeface="Courier New" charset="0"/>
                <a:ea typeface="MS PGothic" charset="-128"/>
                <a:cs typeface="Courier New" charset="0"/>
              </a:rPr>
              <a:t>  VIEW ID: 00003261     FILE ID: 00001284</a:t>
            </a:r>
          </a:p>
          <a:p>
            <a:pPr eaLnBrk="1" hangingPunct="1">
              <a:defRPr/>
            </a:pPr>
            <a:r>
              <a:rPr lang="en-US" altLang="ja-JP" sz="1200">
                <a:solidFill>
                  <a:schemeClr val="tx1"/>
                </a:solidFill>
                <a:latin typeface="Courier New" charset="0"/>
                <a:ea typeface="MS PGothic" charset="-128"/>
                <a:cs typeface="Courier New" charset="0"/>
              </a:rPr>
              <a:t>      3             </a:t>
            </a:r>
            <a:r>
              <a:rPr lang="en-US" altLang="ja-JP" sz="1200">
                <a:solidFill>
                  <a:srgbClr val="1E3AF8"/>
                </a:solidFill>
                <a:latin typeface="Courier New" charset="0"/>
                <a:ea typeface="MS PGothic" charset="-128"/>
                <a:cs typeface="Courier New" charset="0"/>
              </a:rPr>
              <a:t>NV</a:t>
            </a:r>
            <a:r>
              <a:rPr lang="en-US" altLang="ja-JP" sz="1200">
                <a:solidFill>
                  <a:schemeClr val="tx1"/>
                </a:solidFill>
                <a:latin typeface="Courier New" charset="0"/>
                <a:ea typeface="MS PGothic" charset="-128"/>
                <a:cs typeface="Courier New" charset="0"/>
              </a:rPr>
              <a:t>        1264                                      </a:t>
            </a:r>
          </a:p>
          <a:p>
            <a:pPr eaLnBrk="1" hangingPunct="1">
              <a:defRPr/>
            </a:pPr>
            <a:r>
              <a:rPr lang="en-US" altLang="ja-JP" sz="1200">
                <a:solidFill>
                  <a:schemeClr val="tx1"/>
                </a:solidFill>
                <a:latin typeface="Courier New" charset="0"/>
                <a:ea typeface="MS PGothic" charset="-128"/>
                <a:cs typeface="Courier New" charset="0"/>
              </a:rPr>
              <a:t>      4     5     6 </a:t>
            </a:r>
            <a:r>
              <a:rPr lang="en-US" altLang="ja-JP" sz="1200">
                <a:solidFill>
                  <a:srgbClr val="1E3AF8"/>
                </a:solidFill>
                <a:latin typeface="Courier New" charset="0"/>
                <a:ea typeface="MS PGothic" charset="-128"/>
                <a:cs typeface="Courier New" charset="0"/>
              </a:rPr>
              <a:t>CFEC</a:t>
            </a:r>
            <a:r>
              <a:rPr lang="en-US" altLang="ja-JP" sz="1200">
                <a:solidFill>
                  <a:schemeClr val="tx1"/>
                </a:solidFill>
                <a:latin typeface="Courier New" charset="0"/>
                <a:ea typeface="MS PGothic" charset="-128"/>
                <a:cs typeface="Courier New" charset="0"/>
              </a:rPr>
              <a:t>      1264 63311    1    9  3      001 0009 522349999</a:t>
            </a:r>
          </a:p>
          <a:p>
            <a:pPr eaLnBrk="1" hangingPunct="1">
              <a:defRPr/>
            </a:pPr>
            <a:r>
              <a:rPr lang="en-US" altLang="ja-JP" sz="1200">
                <a:solidFill>
                  <a:schemeClr val="tx1"/>
                </a:solidFill>
                <a:latin typeface="Courier New" charset="0"/>
                <a:ea typeface="MS PGothic" charset="-128"/>
                <a:cs typeface="Courier New" charset="0"/>
              </a:rPr>
              <a:t>      5             </a:t>
            </a:r>
            <a:r>
              <a:rPr lang="en-US" altLang="ja-JP" sz="1200">
                <a:solidFill>
                  <a:srgbClr val="1E3AF8"/>
                </a:solidFill>
                <a:latin typeface="Courier New" charset="0"/>
                <a:ea typeface="MS PGothic" charset="-128"/>
                <a:cs typeface="Courier New" charset="0"/>
              </a:rPr>
              <a:t>WRIN</a:t>
            </a:r>
            <a:r>
              <a:rPr lang="en-US" altLang="ja-JP" sz="1200">
                <a:solidFill>
                  <a:schemeClr val="tx1"/>
                </a:solidFill>
                <a:latin typeface="Courier New" charset="0"/>
                <a:ea typeface="MS PGothic" charset="-128"/>
                <a:cs typeface="Courier New" charset="0"/>
              </a:rPr>
              <a:t>   1                                            </a:t>
            </a:r>
          </a:p>
          <a:p>
            <a:pPr eaLnBrk="1" hangingPunct="1">
              <a:defRPr/>
            </a:pPr>
            <a:r>
              <a:rPr lang="en-US" altLang="ja-JP" sz="1200">
                <a:solidFill>
                  <a:schemeClr val="tx1"/>
                </a:solidFill>
                <a:latin typeface="Courier New" charset="0"/>
                <a:ea typeface="MS PGothic" charset="-128"/>
                <a:cs typeface="Courier New" charset="0"/>
              </a:rPr>
              <a:t>                        FILE ID: 00001284</a:t>
            </a:r>
          </a:p>
          <a:p>
            <a:pPr eaLnBrk="1" hangingPunct="1">
              <a:defRPr/>
            </a:pPr>
            <a:r>
              <a:rPr lang="en-US" altLang="ja-JP" sz="1200">
                <a:solidFill>
                  <a:schemeClr val="tx1"/>
                </a:solidFill>
                <a:latin typeface="Courier New" charset="0"/>
                <a:ea typeface="MS PGothic" charset="-128"/>
                <a:cs typeface="Courier New" charset="0"/>
              </a:rPr>
              <a:t>      6             </a:t>
            </a:r>
            <a:r>
              <a:rPr lang="en-US" altLang="ja-JP" sz="1200">
                <a:solidFill>
                  <a:srgbClr val="1E3AF8"/>
                </a:solidFill>
                <a:latin typeface="Courier New" charset="0"/>
                <a:ea typeface="MS PGothic" charset="-128"/>
                <a:cs typeface="Courier New" charset="0"/>
              </a:rPr>
              <a:t>ES</a:t>
            </a:r>
          </a:p>
          <a:p>
            <a:pPr eaLnBrk="1" hangingPunct="1">
              <a:defRPr/>
            </a:pPr>
            <a:r>
              <a:rPr lang="en-US" altLang="ja-JP" sz="1200">
                <a:solidFill>
                  <a:schemeClr val="tx1"/>
                </a:solidFill>
                <a:latin typeface="Courier New" charset="0"/>
                <a:ea typeface="MS PGothic" charset="-128"/>
                <a:cs typeface="Courier New" charset="0"/>
              </a:rPr>
              <a:t>      7             </a:t>
            </a:r>
            <a:r>
              <a:rPr lang="en-US" altLang="ja-JP" sz="1200">
                <a:solidFill>
                  <a:srgbClr val="1E3AF8"/>
                </a:solidFill>
                <a:latin typeface="Courier New" charset="0"/>
                <a:ea typeface="MS PGothic" charset="-128"/>
                <a:cs typeface="Courier New" charset="0"/>
              </a:rPr>
              <a:t>EN</a:t>
            </a:r>
          </a:p>
        </p:txBody>
      </p:sp>
      <p:pic>
        <p:nvPicPr>
          <p:cNvPr id="2" name="Online Media 1" descr="Recorded Sound">
            <a:hlinkClick r:id="" action="ppaction://media"/>
            <a:extLst>
              <a:ext uri="{FF2B5EF4-FFF2-40B4-BE49-F238E27FC236}">
                <a16:creationId xmlns:a16="http://schemas.microsoft.com/office/drawing/2014/main" id="{4BFCC3B8-6EA9-9140-A7B1-B9D3209B06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09800" y="3073400"/>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3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4">
            <a:extLst>
              <a:ext uri="{FF2B5EF4-FFF2-40B4-BE49-F238E27FC236}">
                <a16:creationId xmlns:a16="http://schemas.microsoft.com/office/drawing/2014/main" id="{52CB5058-96AF-9E40-A2D2-107EF88BDAAE}"/>
              </a:ext>
            </a:extLst>
          </p:cNvPr>
          <p:cNvSpPr>
            <a:spLocks noGrp="1" noChangeArrowheads="1"/>
          </p:cNvSpPr>
          <p:nvPr>
            <p:ph type="title"/>
          </p:nvPr>
        </p:nvSpPr>
        <p:spPr>
          <a:xfrm>
            <a:off x="228600" y="138113"/>
            <a:ext cx="7818438" cy="547687"/>
          </a:xfrm>
          <a:ln/>
        </p:spPr>
        <p:txBody>
          <a:bodyPr/>
          <a:lstStyle/>
          <a:p>
            <a:r>
              <a:rPr altLang="en-US"/>
              <a:t>Function to Module Reference</a:t>
            </a:r>
          </a:p>
        </p:txBody>
      </p:sp>
      <p:sp>
        <p:nvSpPr>
          <p:cNvPr id="60418" name="Rectangle 9">
            <a:extLst>
              <a:ext uri="{FF2B5EF4-FFF2-40B4-BE49-F238E27FC236}">
                <a16:creationId xmlns:a16="http://schemas.microsoft.com/office/drawing/2014/main" id="{BE07AECB-F666-2E47-98D5-98B33CB72C5D}"/>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94593061-F154-E348-8E3B-270A105C6B52}" type="slidenum">
              <a:rPr lang="en-AU" altLang="en-US" sz="1400">
                <a:solidFill>
                  <a:schemeClr val="hlink"/>
                </a:solidFill>
              </a:rPr>
              <a:pPr>
                <a:spcAft>
                  <a:spcPct val="0"/>
                </a:spcAft>
                <a:buClrTx/>
                <a:buFontTx/>
                <a:buNone/>
              </a:pPr>
              <a:t>26</a:t>
            </a:fld>
            <a:endParaRPr lang="en-AU" altLang="en-US" sz="1400">
              <a:solidFill>
                <a:schemeClr val="hlink"/>
              </a:solidFill>
            </a:endParaRPr>
          </a:p>
        </p:txBody>
      </p:sp>
      <p:graphicFrame>
        <p:nvGraphicFramePr>
          <p:cNvPr id="8" name="Content Placeholder 7">
            <a:extLst>
              <a:ext uri="{FF2B5EF4-FFF2-40B4-BE49-F238E27FC236}">
                <a16:creationId xmlns:a16="http://schemas.microsoft.com/office/drawing/2014/main" id="{E7B8D012-F3AA-D74A-85C4-E69F91B8AC6D}"/>
              </a:ext>
            </a:extLst>
          </p:cNvPr>
          <p:cNvGraphicFramePr>
            <a:graphicFrameLocks noGrp="1"/>
          </p:cNvGraphicFramePr>
          <p:nvPr>
            <p:ph idx="1"/>
          </p:nvPr>
        </p:nvGraphicFramePr>
        <p:xfrm>
          <a:off x="228600" y="685800"/>
          <a:ext cx="8686800" cy="5646743"/>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2514600">
                  <a:extLst>
                    <a:ext uri="{9D8B030D-6E8A-4147-A177-3AD203B41FA5}">
                      <a16:colId xmlns:a16="http://schemas.microsoft.com/office/drawing/2014/main" val="20004"/>
                    </a:ext>
                  </a:extLst>
                </a:gridCol>
                <a:gridCol w="1066800">
                  <a:extLst>
                    <a:ext uri="{9D8B030D-6E8A-4147-A177-3AD203B41FA5}">
                      <a16:colId xmlns:a16="http://schemas.microsoft.com/office/drawing/2014/main" val="20005"/>
                    </a:ext>
                  </a:extLst>
                </a:gridCol>
              </a:tblGrid>
              <a:tr h="518201">
                <a:tc>
                  <a:txBody>
                    <a:bodyPr/>
                    <a:lstStyle/>
                    <a:p>
                      <a:pPr algn="ctr"/>
                      <a:r>
                        <a:rPr lang="en-US" sz="1400" dirty="0" err="1"/>
                        <a:t>Func</a:t>
                      </a:r>
                      <a:r>
                        <a:rPr lang="en-US" sz="1400" baseline="0" dirty="0"/>
                        <a:t> Code</a:t>
                      </a:r>
                      <a:endParaRPr lang="en-US" sz="1400" dirty="0"/>
                    </a:p>
                  </a:txBody>
                  <a:tcPr marT="45724" marB="45724"/>
                </a:tc>
                <a:tc>
                  <a:txBody>
                    <a:bodyPr/>
                    <a:lstStyle/>
                    <a:p>
                      <a:pPr algn="ctr"/>
                      <a:r>
                        <a:rPr lang="en-US" sz="1400" dirty="0"/>
                        <a:t>Description</a:t>
                      </a:r>
                    </a:p>
                  </a:txBody>
                  <a:tcPr marT="45724" marB="45724"/>
                </a:tc>
                <a:tc>
                  <a:txBody>
                    <a:bodyPr/>
                    <a:lstStyle/>
                    <a:p>
                      <a:pPr algn="ctr"/>
                      <a:r>
                        <a:rPr lang="en-US" sz="1400" dirty="0"/>
                        <a:t>Training</a:t>
                      </a:r>
                      <a:r>
                        <a:rPr lang="en-US" sz="1400" baseline="0" dirty="0"/>
                        <a:t> </a:t>
                      </a:r>
                      <a:r>
                        <a:rPr lang="en-US" sz="1400" dirty="0"/>
                        <a:t>Module</a:t>
                      </a:r>
                    </a:p>
                  </a:txBody>
                  <a:tcPr marT="45724" marB="45724"/>
                </a:tc>
                <a:tc>
                  <a:txBody>
                    <a:bodyPr/>
                    <a:lstStyle/>
                    <a:p>
                      <a:pPr algn="ctr"/>
                      <a:r>
                        <a:rPr lang="en-US" sz="1400" dirty="0" err="1"/>
                        <a:t>Func</a:t>
                      </a:r>
                      <a:r>
                        <a:rPr lang="en-US" sz="1400" dirty="0"/>
                        <a:t> Code</a:t>
                      </a:r>
                    </a:p>
                  </a:txBody>
                  <a:tcPr marT="45724" marB="45724"/>
                </a:tc>
                <a:tc>
                  <a:txBody>
                    <a:bodyPr/>
                    <a:lstStyle/>
                    <a:p>
                      <a:pPr algn="ctr"/>
                      <a:r>
                        <a:rPr lang="en-US" sz="1400" dirty="0"/>
                        <a:t>Description</a:t>
                      </a:r>
                    </a:p>
                  </a:txBody>
                  <a:tcPr marT="45724" marB="45724"/>
                </a:tc>
                <a:tc>
                  <a:txBody>
                    <a:bodyPr/>
                    <a:lstStyle/>
                    <a:p>
                      <a:pPr algn="ctr"/>
                      <a:r>
                        <a:rPr lang="en-US" sz="1400" dirty="0"/>
                        <a:t>Training Module</a:t>
                      </a:r>
                    </a:p>
                  </a:txBody>
                  <a:tcPr marT="45724" marB="45724"/>
                </a:tc>
                <a:extLst>
                  <a:ext uri="{0D108BD9-81ED-4DB2-BD59-A6C34878D82A}">
                    <a16:rowId xmlns:a16="http://schemas.microsoft.com/office/drawing/2014/main" val="10000"/>
                  </a:ext>
                </a:extLst>
              </a:tr>
              <a:tr h="284919">
                <a:tc>
                  <a:txBody>
                    <a:bodyPr/>
                    <a:lstStyle/>
                    <a:p>
                      <a:pPr algn="l" fontAlgn="b"/>
                      <a:r>
                        <a:rPr lang="en-US" sz="1200" b="0" i="0" u="none" strike="noStrike" dirty="0">
                          <a:effectLst/>
                          <a:latin typeface="Arial"/>
                        </a:rPr>
                        <a:t>HD</a:t>
                      </a:r>
                    </a:p>
                  </a:txBody>
                  <a:tcPr marL="0" marR="0" marT="0" marB="0" anchor="ctr"/>
                </a:tc>
                <a:tc>
                  <a:txBody>
                    <a:bodyPr/>
                    <a:lstStyle/>
                    <a:p>
                      <a:pPr algn="l" fontAlgn="b"/>
                      <a:r>
                        <a:rPr lang="en-US" sz="1200" b="0" i="0" u="none" strike="noStrike" dirty="0">
                          <a:effectLst/>
                          <a:latin typeface="Arial"/>
                        </a:rPr>
                        <a:t>Start of Logic Table</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JOIN</a:t>
                      </a:r>
                    </a:p>
                  </a:txBody>
                  <a:tcPr marL="0" marR="0" marT="0" marB="0" anchor="ctr"/>
                </a:tc>
                <a:tc>
                  <a:txBody>
                    <a:bodyPr/>
                    <a:lstStyle/>
                    <a:p>
                      <a:pPr algn="l" fontAlgn="b"/>
                      <a:r>
                        <a:rPr lang="en-US" sz="1200" b="0" i="0" u="none" strike="noStrike" dirty="0">
                          <a:effectLst/>
                          <a:latin typeface="Arial"/>
                        </a:rPr>
                        <a:t>Join</a:t>
                      </a:r>
                      <a:r>
                        <a:rPr lang="en-US" sz="1200" b="0" i="0" u="none" strike="noStrike" baseline="0" dirty="0">
                          <a:effectLst/>
                          <a:latin typeface="Arial"/>
                        </a:rPr>
                        <a:t> data through Lookup</a:t>
                      </a:r>
                      <a:endParaRPr lang="en-US" sz="1200" b="0" i="0" u="none" strike="noStrike" dirty="0">
                        <a:effectLst/>
                        <a:latin typeface="Arial"/>
                      </a:endParaRP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1"/>
                  </a:ext>
                </a:extLst>
              </a:tr>
              <a:tr h="284919">
                <a:tc>
                  <a:txBody>
                    <a:bodyPr/>
                    <a:lstStyle/>
                    <a:p>
                      <a:pPr algn="l" fontAlgn="b"/>
                      <a:r>
                        <a:rPr lang="en-US" sz="1200" b="0" i="0" u="none" strike="noStrike" dirty="0">
                          <a:effectLst/>
                          <a:latin typeface="Arial"/>
                        </a:rPr>
                        <a:t>NV</a:t>
                      </a:r>
                    </a:p>
                  </a:txBody>
                  <a:tcPr marL="0" marR="0" marT="0" marB="0" anchor="ctr"/>
                </a:tc>
                <a:tc>
                  <a:txBody>
                    <a:bodyPr/>
                    <a:lstStyle/>
                    <a:p>
                      <a:pPr algn="l" fontAlgn="b"/>
                      <a:r>
                        <a:rPr lang="en-US" sz="1200" b="0" i="0" u="none" strike="noStrike" dirty="0">
                          <a:effectLst/>
                          <a:latin typeface="Arial"/>
                        </a:rPr>
                        <a:t>Start of New View</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LUSM</a:t>
                      </a:r>
                    </a:p>
                  </a:txBody>
                  <a:tcPr marL="0" marR="0" marT="0" marB="0" anchor="ctr"/>
                </a:tc>
                <a:tc>
                  <a:txBody>
                    <a:bodyPr/>
                    <a:lstStyle/>
                    <a:p>
                      <a:pPr algn="l" fontAlgn="b"/>
                      <a:r>
                        <a:rPr lang="en-US" sz="1200" b="0" i="0" u="none" strike="noStrike" dirty="0">
                          <a:effectLst/>
                          <a:latin typeface="Arial"/>
                        </a:rPr>
                        <a:t>Lookup From Memory Table</a:t>
                      </a: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2"/>
                  </a:ext>
                </a:extLst>
              </a:tr>
              <a:tr h="284919">
                <a:tc>
                  <a:txBody>
                    <a:bodyPr/>
                    <a:lstStyle/>
                    <a:p>
                      <a:pPr algn="l" fontAlgn="b"/>
                      <a:r>
                        <a:rPr lang="en-US" sz="1200" b="0" i="0" u="none" strike="noStrike" dirty="0">
                          <a:effectLst/>
                          <a:latin typeface="Arial"/>
                        </a:rPr>
                        <a:t>RENX</a:t>
                      </a:r>
                    </a:p>
                  </a:txBody>
                  <a:tcPr marL="0" marR="0" marT="0" marB="0" anchor="ctr"/>
                </a:tc>
                <a:tc>
                  <a:txBody>
                    <a:bodyPr/>
                    <a:lstStyle/>
                    <a:p>
                      <a:pPr algn="l" fontAlgn="b"/>
                      <a:r>
                        <a:rPr lang="en-US" sz="1200" b="0" i="0" u="none" strike="noStrike" dirty="0">
                          <a:effectLst/>
                          <a:latin typeface="Arial"/>
                        </a:rPr>
                        <a:t>Read Event File Record from Input</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LKE</a:t>
                      </a:r>
                    </a:p>
                  </a:txBody>
                  <a:tcPr marL="0" marR="0" marT="0" marB="0" anchor="ctr"/>
                </a:tc>
                <a:tc>
                  <a:txBody>
                    <a:bodyPr/>
                    <a:lstStyle/>
                    <a:p>
                      <a:pPr algn="l" fontAlgn="b"/>
                      <a:r>
                        <a:rPr lang="en-US" sz="1200" b="0" i="0" u="none" strike="noStrike" dirty="0">
                          <a:effectLst/>
                          <a:latin typeface="Arial"/>
                        </a:rPr>
                        <a:t>Build Lookup Key From Event Field</a:t>
                      </a:r>
                    </a:p>
                  </a:txBody>
                  <a:tcPr marL="0" marR="0" marT="0" marB="0" anchor="ctr"/>
                </a:tc>
                <a:tc>
                  <a:txBody>
                    <a:bodyPr/>
                    <a:lstStyle/>
                    <a:p>
                      <a:pPr algn="ctr"/>
                      <a:r>
                        <a:rPr lang="en-US" sz="1200" dirty="0"/>
                        <a:t>13</a:t>
                      </a:r>
                    </a:p>
                  </a:txBody>
                  <a:tcPr marL="0" marR="0" marT="0" marB="0" anchor="ctr"/>
                </a:tc>
                <a:extLst>
                  <a:ext uri="{0D108BD9-81ED-4DB2-BD59-A6C34878D82A}">
                    <a16:rowId xmlns:a16="http://schemas.microsoft.com/office/drawing/2014/main" val="10003"/>
                  </a:ext>
                </a:extLst>
              </a:tr>
              <a:tr h="284919">
                <a:tc>
                  <a:txBody>
                    <a:bodyPr/>
                    <a:lstStyle/>
                    <a:p>
                      <a:pPr algn="l" fontAlgn="b"/>
                      <a:r>
                        <a:rPr lang="en-US" sz="1200" b="0" i="0" u="none" strike="noStrike" dirty="0">
                          <a:effectLst/>
                          <a:latin typeface="Arial"/>
                        </a:rPr>
                        <a:t>ES</a:t>
                      </a:r>
                    </a:p>
                  </a:txBody>
                  <a:tcPr marL="0" marR="0" marT="0" marB="0" anchor="ctr"/>
                </a:tc>
                <a:tc>
                  <a:txBody>
                    <a:bodyPr/>
                    <a:lstStyle/>
                    <a:p>
                      <a:pPr algn="l" fontAlgn="b"/>
                      <a:r>
                        <a:rPr lang="en-US" sz="1200" b="0" i="0" u="none" strike="noStrike" dirty="0">
                          <a:effectLst/>
                          <a:latin typeface="Arial"/>
                        </a:rPr>
                        <a:t>End of Source File Set of Views</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LKL</a:t>
                      </a:r>
                    </a:p>
                  </a:txBody>
                  <a:tcPr marL="0" marR="0" marT="0" marB="0" anchor="ctr"/>
                </a:tc>
                <a:tc>
                  <a:txBody>
                    <a:bodyPr/>
                    <a:lstStyle/>
                    <a:p>
                      <a:pPr algn="l" fontAlgn="b"/>
                      <a:r>
                        <a:rPr lang="en-US" sz="1200" b="0" i="0" u="none" strike="noStrike" dirty="0">
                          <a:effectLst/>
                          <a:latin typeface="Arial"/>
                        </a:rPr>
                        <a:t>Build Lookup Key From Lookup Field</a:t>
                      </a:r>
                    </a:p>
                  </a:txBody>
                  <a:tcPr marL="0" marR="0" marT="0" marB="0" anchor="ctr"/>
                </a:tc>
                <a:tc>
                  <a:txBody>
                    <a:bodyPr/>
                    <a:lstStyle/>
                    <a:p>
                      <a:pPr algn="ctr"/>
                      <a:r>
                        <a:rPr lang="en-US" sz="1200" dirty="0"/>
                        <a:t>14</a:t>
                      </a:r>
                    </a:p>
                  </a:txBody>
                  <a:tcPr marL="0" marR="0" marT="0" marB="0" anchor="ctr"/>
                </a:tc>
                <a:extLst>
                  <a:ext uri="{0D108BD9-81ED-4DB2-BD59-A6C34878D82A}">
                    <a16:rowId xmlns:a16="http://schemas.microsoft.com/office/drawing/2014/main" val="10004"/>
                  </a:ext>
                </a:extLst>
              </a:tr>
              <a:tr h="284919">
                <a:tc>
                  <a:txBody>
                    <a:bodyPr/>
                    <a:lstStyle/>
                    <a:p>
                      <a:pPr algn="l" fontAlgn="b"/>
                      <a:r>
                        <a:rPr lang="en-US" sz="1200" b="0" i="0" u="none" strike="noStrike" dirty="0">
                          <a:effectLst/>
                          <a:latin typeface="Arial"/>
                        </a:rPr>
                        <a:t>EN</a:t>
                      </a:r>
                    </a:p>
                  </a:txBody>
                  <a:tcPr marL="0" marR="0" marT="0" marB="0" anchor="ctr"/>
                </a:tc>
                <a:tc>
                  <a:txBody>
                    <a:bodyPr/>
                    <a:lstStyle/>
                    <a:p>
                      <a:pPr algn="l" fontAlgn="b"/>
                      <a:r>
                        <a:rPr lang="en-US" sz="1200" b="0" i="0" u="none" strike="noStrike" dirty="0">
                          <a:effectLst/>
                          <a:latin typeface="Arial"/>
                        </a:rPr>
                        <a:t>End of Logic Table</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LKLR</a:t>
                      </a:r>
                    </a:p>
                  </a:txBody>
                  <a:tcPr marL="0" marR="0" marT="0" marB="0" anchor="ctr"/>
                </a:tc>
                <a:tc>
                  <a:txBody>
                    <a:bodyPr/>
                    <a:lstStyle/>
                    <a:p>
                      <a:pPr algn="l" fontAlgn="b"/>
                      <a:r>
                        <a:rPr lang="en-US" sz="1200" b="0" i="0" u="none" strike="noStrike" dirty="0">
                          <a:effectLst/>
                          <a:latin typeface="Arial"/>
                        </a:rPr>
                        <a:t>Build Lookup LR</a:t>
                      </a:r>
                    </a:p>
                  </a:txBody>
                  <a:tcPr marL="0" marR="0" marT="0" marB="0" anchor="ctr"/>
                </a:tc>
                <a:tc>
                  <a:txBody>
                    <a:bodyPr/>
                    <a:lstStyle/>
                    <a:p>
                      <a:pPr algn="ctr"/>
                      <a:r>
                        <a:rPr lang="en-US" sz="1200" dirty="0"/>
                        <a:t>14</a:t>
                      </a:r>
                    </a:p>
                  </a:txBody>
                  <a:tcPr marL="0" marR="0" marT="0" marB="0" anchor="ctr"/>
                </a:tc>
                <a:extLst>
                  <a:ext uri="{0D108BD9-81ED-4DB2-BD59-A6C34878D82A}">
                    <a16:rowId xmlns:a16="http://schemas.microsoft.com/office/drawing/2014/main" val="10005"/>
                  </a:ext>
                </a:extLst>
              </a:tr>
              <a:tr h="284919">
                <a:tc>
                  <a:txBody>
                    <a:bodyPr/>
                    <a:lstStyle/>
                    <a:p>
                      <a:pPr algn="l" fontAlgn="b"/>
                      <a:r>
                        <a:rPr lang="en-US" sz="1200" b="0" i="0" u="none" strike="noStrike" dirty="0">
                          <a:effectLst/>
                          <a:latin typeface="Arial"/>
                        </a:rPr>
                        <a:t>WRIN</a:t>
                      </a:r>
                    </a:p>
                  </a:txBody>
                  <a:tcPr marL="0" marR="0" marT="0" marB="0" anchor="ctr"/>
                </a:tc>
                <a:tc>
                  <a:txBody>
                    <a:bodyPr/>
                    <a:lstStyle/>
                    <a:p>
                      <a:pPr algn="l" fontAlgn="b"/>
                      <a:r>
                        <a:rPr lang="en-US" sz="1200" b="0" i="0" u="none" strike="noStrike" dirty="0">
                          <a:effectLst/>
                          <a:latin typeface="Arial"/>
                        </a:rPr>
                        <a:t>Write Input Record</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LKC</a:t>
                      </a:r>
                    </a:p>
                  </a:txBody>
                  <a:tcPr marL="0" marR="0" marT="0" marB="0" anchor="ctr"/>
                </a:tc>
                <a:tc>
                  <a:txBody>
                    <a:bodyPr/>
                    <a:lstStyle/>
                    <a:p>
                      <a:pPr algn="l" fontAlgn="b"/>
                      <a:r>
                        <a:rPr lang="en-US" sz="1200" b="0" i="0" u="none" strike="noStrike" dirty="0">
                          <a:effectLst/>
                          <a:latin typeface="Arial"/>
                        </a:rPr>
                        <a:t>Build Lookup Key From Constant</a:t>
                      </a:r>
                    </a:p>
                  </a:txBody>
                  <a:tcPr marL="0" marR="0" marT="0" marB="0" anchor="ctr"/>
                </a:tc>
                <a:tc>
                  <a:txBody>
                    <a:bodyPr/>
                    <a:lstStyle/>
                    <a:p>
                      <a:pPr algn="ctr"/>
                      <a:r>
                        <a:rPr lang="en-US" sz="1200" dirty="0"/>
                        <a:t>15</a:t>
                      </a:r>
                    </a:p>
                  </a:txBody>
                  <a:tcPr marL="0" marR="0" marT="0" marB="0" anchor="ctr"/>
                </a:tc>
                <a:extLst>
                  <a:ext uri="{0D108BD9-81ED-4DB2-BD59-A6C34878D82A}">
                    <a16:rowId xmlns:a16="http://schemas.microsoft.com/office/drawing/2014/main" val="10006"/>
                  </a:ext>
                </a:extLst>
              </a:tr>
              <a:tr h="284919">
                <a:tc>
                  <a:txBody>
                    <a:bodyPr/>
                    <a:lstStyle/>
                    <a:p>
                      <a:pPr algn="l" fontAlgn="b"/>
                      <a:r>
                        <a:rPr lang="en-US" sz="1200" b="0" i="0" u="none" strike="noStrike" dirty="0">
                          <a:effectLst/>
                          <a:latin typeface="Arial"/>
                        </a:rPr>
                        <a:t>WRDT</a:t>
                      </a:r>
                    </a:p>
                  </a:txBody>
                  <a:tcPr marL="0" marR="0" marT="0" marB="0" anchor="ctr"/>
                </a:tc>
                <a:tc>
                  <a:txBody>
                    <a:bodyPr/>
                    <a:lstStyle/>
                    <a:p>
                      <a:pPr algn="l" fontAlgn="b"/>
                      <a:r>
                        <a:rPr lang="en-US" sz="1200" b="0" i="0" u="none" strike="noStrike" dirty="0">
                          <a:effectLst/>
                          <a:latin typeface="Arial"/>
                        </a:rPr>
                        <a:t>Write DT Area Only</a:t>
                      </a:r>
                    </a:p>
                  </a:txBody>
                  <a:tcPr marL="0" marR="0" marT="0" marB="0" anchor="ctr"/>
                </a:tc>
                <a:tc>
                  <a:txBody>
                    <a:bodyPr/>
                    <a:lstStyle/>
                    <a:p>
                      <a:pPr algn="ctr"/>
                      <a:r>
                        <a:rPr lang="en-US" sz="1200" dirty="0"/>
                        <a:t>12</a:t>
                      </a:r>
                    </a:p>
                  </a:txBody>
                  <a:tcPr marL="0" marR="0" marT="0" marB="0" anchor="ctr"/>
                </a:tc>
                <a:tc>
                  <a:txBody>
                    <a:bodyPr/>
                    <a:lstStyle/>
                    <a:p>
                      <a:pPr algn="l" fontAlgn="b"/>
                      <a:r>
                        <a:rPr lang="en-US" sz="1200" b="0" i="0" u="none" strike="noStrike" dirty="0">
                          <a:effectLst/>
                          <a:latin typeface="Arial"/>
                        </a:rPr>
                        <a:t>LKS</a:t>
                      </a:r>
                    </a:p>
                  </a:txBody>
                  <a:tcPr marL="0" marR="0" marT="0" marB="0" anchor="ctr"/>
                </a:tc>
                <a:tc>
                  <a:txBody>
                    <a:bodyPr/>
                    <a:lstStyle/>
                    <a:p>
                      <a:pPr algn="l" fontAlgn="b"/>
                      <a:r>
                        <a:rPr lang="en-US" sz="1200" b="0" i="0" u="none" strike="noStrike" baseline="0" dirty="0">
                          <a:effectLst/>
                          <a:latin typeface="Arial"/>
                        </a:rPr>
                        <a:t>Build Lookup from Symbolic Value</a:t>
                      </a:r>
                      <a:endParaRPr lang="en-US" sz="1200" b="0" i="0" u="none" strike="noStrike" dirty="0">
                        <a:effectLst/>
                        <a:latin typeface="Arial"/>
                      </a:endParaRPr>
                    </a:p>
                  </a:txBody>
                  <a:tcPr marL="0" marR="0" marT="0" marB="0" anchor="ctr"/>
                </a:tc>
                <a:tc>
                  <a:txBody>
                    <a:bodyPr/>
                    <a:lstStyle/>
                    <a:p>
                      <a:pPr algn="ctr"/>
                      <a:r>
                        <a:rPr lang="en-US" sz="1200" dirty="0"/>
                        <a:t>15</a:t>
                      </a:r>
                    </a:p>
                  </a:txBody>
                  <a:tcPr marL="0" marR="0" marT="0" marB="0" anchor="ctr"/>
                </a:tc>
                <a:extLst>
                  <a:ext uri="{0D108BD9-81ED-4DB2-BD59-A6C34878D82A}">
                    <a16:rowId xmlns:a16="http://schemas.microsoft.com/office/drawing/2014/main" val="10007"/>
                  </a:ext>
                </a:extLst>
              </a:tr>
              <a:tr h="284919">
                <a:tc>
                  <a:txBody>
                    <a:bodyPr/>
                    <a:lstStyle/>
                    <a:p>
                      <a:pPr algn="l" fontAlgn="b"/>
                      <a:r>
                        <a:rPr lang="en-US" sz="1200" b="0" i="0" u="none" strike="noStrike" dirty="0">
                          <a:effectLst/>
                          <a:latin typeface="Arial"/>
                        </a:rPr>
                        <a:t>WRXT</a:t>
                      </a:r>
                    </a:p>
                  </a:txBody>
                  <a:tcPr marL="0" marR="0" marT="0" marB="0" anchor="ctr"/>
                </a:tc>
                <a:tc>
                  <a:txBody>
                    <a:bodyPr/>
                    <a:lstStyle/>
                    <a:p>
                      <a:pPr algn="l" fontAlgn="b"/>
                      <a:r>
                        <a:rPr lang="en-US" sz="1200" b="0" i="0" u="none" strike="noStrike" dirty="0">
                          <a:effectLst/>
                          <a:latin typeface="Arial"/>
                        </a:rPr>
                        <a:t>Write Standard Extract</a:t>
                      </a:r>
                    </a:p>
                  </a:txBody>
                  <a:tcPr marL="0" marR="0" marT="0" marB="0" anchor="ctr"/>
                </a:tc>
                <a:tc>
                  <a:txBody>
                    <a:bodyPr/>
                    <a:lstStyle/>
                    <a:p>
                      <a:pPr algn="ctr"/>
                      <a:r>
                        <a:rPr lang="en-US" sz="1200" dirty="0">
                          <a:solidFill>
                            <a:schemeClr val="tx1"/>
                          </a:solidFill>
                        </a:rPr>
                        <a:t>17</a:t>
                      </a:r>
                    </a:p>
                  </a:txBody>
                  <a:tcPr marL="0" marR="0" marT="0" marB="0" anchor="ctr"/>
                </a:tc>
                <a:tc>
                  <a:txBody>
                    <a:bodyPr/>
                    <a:lstStyle/>
                    <a:p>
                      <a:pPr algn="l" fontAlgn="b"/>
                      <a:r>
                        <a:rPr lang="en-US" sz="1200" b="0" i="0" u="none" strike="noStrike" dirty="0">
                          <a:effectLst/>
                          <a:latin typeface="Arial"/>
                        </a:rPr>
                        <a:t>LKDC</a:t>
                      </a:r>
                    </a:p>
                  </a:txBody>
                  <a:tcPr marL="0" marR="0" marT="0" marB="0" anchor="ctr"/>
                </a:tc>
                <a:tc>
                  <a:txBody>
                    <a:bodyPr/>
                    <a:lstStyle/>
                    <a:p>
                      <a:pPr algn="l" fontAlgn="b"/>
                      <a:r>
                        <a:rPr lang="en-US" sz="1200" b="0" i="0" u="none" strike="noStrike" dirty="0">
                          <a:effectLst/>
                          <a:latin typeface="Arial"/>
                        </a:rPr>
                        <a:t>Build Lookup</a:t>
                      </a:r>
                      <a:r>
                        <a:rPr lang="en-US" sz="1200" b="0" i="0" u="none" strike="noStrike" baseline="0" dirty="0">
                          <a:effectLst/>
                          <a:latin typeface="Arial"/>
                        </a:rPr>
                        <a:t> Effective Date Cons.</a:t>
                      </a:r>
                      <a:endParaRPr lang="en-US" sz="1200" b="0" i="0" u="none" strike="noStrike" dirty="0">
                        <a:effectLst/>
                        <a:latin typeface="Arial"/>
                      </a:endParaRPr>
                    </a:p>
                  </a:txBody>
                  <a:tcPr marL="0" marR="0" marT="0" marB="0" anchor="ctr"/>
                </a:tc>
                <a:tc>
                  <a:txBody>
                    <a:bodyPr/>
                    <a:lstStyle/>
                    <a:p>
                      <a:pPr algn="ctr"/>
                      <a:r>
                        <a:rPr lang="en-US" sz="1200" dirty="0"/>
                        <a:t>16</a:t>
                      </a:r>
                    </a:p>
                  </a:txBody>
                  <a:tcPr marL="0" marR="0" marT="0" marB="0" anchor="ctr"/>
                </a:tc>
                <a:extLst>
                  <a:ext uri="{0D108BD9-81ED-4DB2-BD59-A6C34878D82A}">
                    <a16:rowId xmlns:a16="http://schemas.microsoft.com/office/drawing/2014/main" val="10008"/>
                  </a:ext>
                </a:extLst>
              </a:tr>
              <a:tr h="284919">
                <a:tc>
                  <a:txBody>
                    <a:bodyPr/>
                    <a:lstStyle/>
                    <a:p>
                      <a:pPr algn="l" fontAlgn="b"/>
                      <a:r>
                        <a:rPr lang="en-US" sz="1200" b="0" i="0" u="none" strike="noStrike" dirty="0">
                          <a:effectLst/>
                          <a:latin typeface="Arial"/>
                        </a:rPr>
                        <a:t>WRSU</a:t>
                      </a:r>
                    </a:p>
                  </a:txBody>
                  <a:tcPr marL="0" marR="0" marT="0" marB="0" anchor="ctr"/>
                </a:tc>
                <a:tc>
                  <a:txBody>
                    <a:bodyPr/>
                    <a:lstStyle/>
                    <a:p>
                      <a:pPr algn="l" fontAlgn="b"/>
                      <a:r>
                        <a:rPr lang="en-US" sz="1200" b="0" i="0" u="none" strike="noStrike" dirty="0">
                          <a:effectLst/>
                          <a:latin typeface="Arial"/>
                        </a:rPr>
                        <a:t>Write</a:t>
                      </a:r>
                      <a:r>
                        <a:rPr lang="en-US" sz="1200" b="0" i="0" u="none" strike="noStrike" baseline="0" dirty="0">
                          <a:effectLst/>
                          <a:latin typeface="Arial"/>
                        </a:rPr>
                        <a:t> Extract Time Summarization</a:t>
                      </a:r>
                      <a:endParaRPr lang="en-US" sz="1200" b="0" i="0" u="none" strike="noStrike" dirty="0">
                        <a:effectLst/>
                        <a:latin typeface="Arial"/>
                      </a:endParaRPr>
                    </a:p>
                  </a:txBody>
                  <a:tcPr marL="0" marR="0" marT="0" marB="0" anchor="ctr"/>
                </a:tc>
                <a:tc>
                  <a:txBody>
                    <a:bodyPr/>
                    <a:lstStyle/>
                    <a:p>
                      <a:pPr algn="ctr"/>
                      <a:r>
                        <a:rPr lang="en-US" sz="1200" dirty="0">
                          <a:solidFill>
                            <a:schemeClr val="tx1"/>
                          </a:solidFill>
                        </a:rPr>
                        <a:t>18</a:t>
                      </a:r>
                    </a:p>
                  </a:txBody>
                  <a:tcPr marL="0" marR="0" marT="0" marB="0" anchor="ctr"/>
                </a:tc>
                <a:tc>
                  <a:txBody>
                    <a:bodyPr/>
                    <a:lstStyle/>
                    <a:p>
                      <a:pPr algn="l" fontAlgn="b"/>
                      <a:r>
                        <a:rPr lang="en-US" sz="1200" b="0" i="0" u="none" strike="noStrike" dirty="0">
                          <a:effectLst/>
                          <a:latin typeface="Arial"/>
                        </a:rPr>
                        <a:t>LKDE</a:t>
                      </a:r>
                    </a:p>
                  </a:txBody>
                  <a:tcPr marL="0" marR="0" marT="0" marB="0" anchor="ctr"/>
                </a:tc>
                <a:tc>
                  <a:txBody>
                    <a:bodyPr/>
                    <a:lstStyle/>
                    <a:p>
                      <a:pPr algn="l" fontAlgn="b"/>
                      <a:r>
                        <a:rPr lang="en-US" sz="1200" b="0" i="0" u="none" strike="noStrike" dirty="0">
                          <a:effectLst/>
                          <a:latin typeface="Arial"/>
                        </a:rPr>
                        <a:t>Build Lookup</a:t>
                      </a:r>
                      <a:r>
                        <a:rPr lang="en-US" sz="1200" b="0" i="0" u="none" strike="noStrike" baseline="0" dirty="0">
                          <a:effectLst/>
                          <a:latin typeface="Arial"/>
                        </a:rPr>
                        <a:t> Effective Date Event F.</a:t>
                      </a:r>
                      <a:endParaRPr lang="en-US" sz="1200" b="0" i="0" u="none" strike="noStrike" dirty="0">
                        <a:effectLst/>
                        <a:latin typeface="Arial"/>
                      </a:endParaRPr>
                    </a:p>
                  </a:txBody>
                  <a:tcPr marL="0" marR="0" marT="0" marB="0" anchor="ctr"/>
                </a:tc>
                <a:tc>
                  <a:txBody>
                    <a:bodyPr/>
                    <a:lstStyle/>
                    <a:p>
                      <a:pPr algn="ctr"/>
                      <a:r>
                        <a:rPr lang="en-US" sz="1200" dirty="0"/>
                        <a:t>16</a:t>
                      </a:r>
                    </a:p>
                  </a:txBody>
                  <a:tcPr marL="0" marR="0" marT="0" marB="0" anchor="ctr"/>
                </a:tc>
                <a:extLst>
                  <a:ext uri="{0D108BD9-81ED-4DB2-BD59-A6C34878D82A}">
                    <a16:rowId xmlns:a16="http://schemas.microsoft.com/office/drawing/2014/main" val="10009"/>
                  </a:ext>
                </a:extLst>
              </a:tr>
              <a:tr h="284919">
                <a:tc>
                  <a:txBody>
                    <a:bodyPr/>
                    <a:lstStyle/>
                    <a:p>
                      <a:pPr algn="l" fontAlgn="b"/>
                      <a:r>
                        <a:rPr lang="en-US" sz="1200" b="0" i="0" u="none" strike="noStrike" dirty="0">
                          <a:effectLst/>
                          <a:latin typeface="Arial"/>
                        </a:rPr>
                        <a:t>CFEC</a:t>
                      </a:r>
                    </a:p>
                  </a:txBody>
                  <a:tcPr marL="0" marR="0" marT="0" marB="0" anchor="ctr"/>
                </a:tc>
                <a:tc>
                  <a:txBody>
                    <a:bodyPr/>
                    <a:lstStyle/>
                    <a:p>
                      <a:pPr algn="l" fontAlgn="b"/>
                      <a:r>
                        <a:rPr lang="en-US" sz="1200" b="0" i="0" u="none" strike="noStrike" dirty="0">
                          <a:effectLst/>
                          <a:latin typeface="Arial"/>
                        </a:rPr>
                        <a:t>Compare Field Event Field to Constant</a:t>
                      </a:r>
                    </a:p>
                  </a:txBody>
                  <a:tcPr marL="0" marR="0" marT="0" marB="0" anchor="ctr"/>
                </a:tc>
                <a:tc>
                  <a:txBody>
                    <a:bodyPr/>
                    <a:lstStyle/>
                    <a:p>
                      <a:pPr algn="ctr"/>
                      <a:r>
                        <a:rPr lang="en-US" sz="1200" dirty="0"/>
                        <a:t>11</a:t>
                      </a:r>
                    </a:p>
                  </a:txBody>
                  <a:tcPr marL="0" marR="0" marT="0" marB="0" anchor="ctr"/>
                </a:tc>
                <a:tc>
                  <a:txBody>
                    <a:bodyPr/>
                    <a:lstStyle/>
                    <a:p>
                      <a:pPr algn="l" fontAlgn="b"/>
                      <a:r>
                        <a:rPr lang="en-US" sz="1200" b="0" i="0" u="none" strike="noStrike" dirty="0">
                          <a:effectLst/>
                          <a:latin typeface="Arial"/>
                        </a:rPr>
                        <a:t>SKC</a:t>
                      </a:r>
                    </a:p>
                  </a:txBody>
                  <a:tcPr marL="0" marR="0" marT="0" marB="0" anchor="ctr"/>
                </a:tc>
                <a:tc>
                  <a:txBody>
                    <a:bodyPr/>
                    <a:lstStyle/>
                    <a:p>
                      <a:pPr algn="l" fontAlgn="b"/>
                      <a:r>
                        <a:rPr lang="en-US" sz="1200" b="0" i="0" u="none" strike="noStrike" dirty="0">
                          <a:effectLst/>
                          <a:latin typeface="Arial"/>
                        </a:rPr>
                        <a:t>Build Sort Key From Constant</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0"/>
                  </a:ext>
                </a:extLst>
              </a:tr>
              <a:tr h="284919">
                <a:tc>
                  <a:txBody>
                    <a:bodyPr/>
                    <a:lstStyle/>
                    <a:p>
                      <a:pPr algn="l" fontAlgn="b"/>
                      <a:r>
                        <a:rPr lang="en-US" sz="1200" b="0" i="0" u="none" strike="noStrike" dirty="0">
                          <a:effectLst/>
                          <a:latin typeface="Arial"/>
                        </a:rPr>
                        <a:t>CFEE</a:t>
                      </a:r>
                    </a:p>
                  </a:txBody>
                  <a:tcPr marL="0" marR="0" marT="0" marB="0" anchor="ctr"/>
                </a:tc>
                <a:tc>
                  <a:txBody>
                    <a:bodyPr/>
                    <a:lstStyle/>
                    <a:p>
                      <a:pPr algn="l" fontAlgn="b"/>
                      <a:r>
                        <a:rPr lang="en-US" sz="1200" b="0" i="0" u="none" strike="noStrike" dirty="0">
                          <a:effectLst/>
                          <a:latin typeface="Arial"/>
                        </a:rPr>
                        <a:t>Compare Field Event F. to Event Field</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SKE</a:t>
                      </a:r>
                    </a:p>
                  </a:txBody>
                  <a:tcPr marL="0" marR="0" marT="0" marB="0" anchor="ctr"/>
                </a:tc>
                <a:tc>
                  <a:txBody>
                    <a:bodyPr/>
                    <a:lstStyle/>
                    <a:p>
                      <a:pPr algn="l" fontAlgn="b"/>
                      <a:r>
                        <a:rPr lang="en-US" sz="1200" b="0" i="0" u="none" strike="noStrike" dirty="0">
                          <a:effectLst/>
                          <a:latin typeface="Arial"/>
                        </a:rPr>
                        <a:t>Build Sort Key From Event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1"/>
                  </a:ext>
                </a:extLst>
              </a:tr>
              <a:tr h="284919">
                <a:tc>
                  <a:txBody>
                    <a:bodyPr/>
                    <a:lstStyle/>
                    <a:p>
                      <a:pPr algn="l" fontAlgn="b"/>
                      <a:r>
                        <a:rPr lang="en-US" sz="1200" b="0" i="0" u="none" strike="noStrike" dirty="0">
                          <a:effectLst/>
                          <a:latin typeface="Arial"/>
                        </a:rPr>
                        <a:t>CFLC</a:t>
                      </a:r>
                    </a:p>
                  </a:txBody>
                  <a:tcPr marL="0" marR="0" marT="0" marB="0" anchor="ctr"/>
                </a:tc>
                <a:tc>
                  <a:txBody>
                    <a:bodyPr/>
                    <a:lstStyle/>
                    <a:p>
                      <a:pPr algn="l" fontAlgn="b"/>
                      <a:r>
                        <a:rPr lang="en-US" sz="1200" b="0" i="0" u="none" strike="noStrike" dirty="0">
                          <a:effectLst/>
                          <a:latin typeface="Arial"/>
                        </a:rPr>
                        <a:t>Compare Lookup Field to Constant</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SKL</a:t>
                      </a:r>
                    </a:p>
                  </a:txBody>
                  <a:tcPr marL="0" marR="0" marT="0" marB="0" anchor="ctr"/>
                </a:tc>
                <a:tc>
                  <a:txBody>
                    <a:bodyPr/>
                    <a:lstStyle/>
                    <a:p>
                      <a:pPr algn="l" fontAlgn="b"/>
                      <a:r>
                        <a:rPr lang="en-US" sz="1200" b="0" i="0" u="none" strike="noStrike" dirty="0">
                          <a:effectLst/>
                          <a:latin typeface="Arial"/>
                        </a:rPr>
                        <a:t>Build Sort Key From Lookup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2"/>
                  </a:ext>
                </a:extLst>
              </a:tr>
              <a:tr h="284919">
                <a:tc>
                  <a:txBody>
                    <a:bodyPr/>
                    <a:lstStyle/>
                    <a:p>
                      <a:pPr algn="l" fontAlgn="b"/>
                      <a:r>
                        <a:rPr lang="en-US" sz="1200" b="0" i="0" u="none" strike="noStrike" dirty="0">
                          <a:effectLst/>
                          <a:latin typeface="Arial"/>
                        </a:rPr>
                        <a:t>CFEL</a:t>
                      </a:r>
                    </a:p>
                  </a:txBody>
                  <a:tcPr marL="0" marR="0" marT="0" marB="0" anchor="ctr"/>
                </a:tc>
                <a:tc>
                  <a:txBody>
                    <a:bodyPr/>
                    <a:lstStyle/>
                    <a:p>
                      <a:pPr algn="l" fontAlgn="b"/>
                      <a:r>
                        <a:rPr lang="en-US" sz="1200" b="0" i="0" u="none" strike="noStrike" dirty="0">
                          <a:effectLst/>
                          <a:latin typeface="Arial"/>
                        </a:rPr>
                        <a:t>Compare Field Event F. to Lookup F.</a:t>
                      </a:r>
                    </a:p>
                  </a:txBody>
                  <a:tcPr marL="0" marR="0" marT="0" marB="0" anchor="ctr"/>
                </a:tc>
                <a:tc>
                  <a:txBody>
                    <a:bodyPr/>
                    <a:lstStyle/>
                    <a:p>
                      <a:pPr algn="ctr"/>
                      <a:r>
                        <a:rPr lang="en-US" sz="1200" dirty="0">
                          <a:solidFill>
                            <a:schemeClr val="tx1"/>
                          </a:solidFill>
                        </a:rPr>
                        <a:t>14</a:t>
                      </a:r>
                    </a:p>
                  </a:txBody>
                  <a:tcPr marL="0" marR="0" marT="0" marB="0" anchor="ctr"/>
                </a:tc>
                <a:tc>
                  <a:txBody>
                    <a:bodyPr/>
                    <a:lstStyle/>
                    <a:p>
                      <a:pPr algn="l" fontAlgn="b"/>
                      <a:r>
                        <a:rPr lang="en-US" sz="1200" b="0" i="0" u="none" strike="noStrike" dirty="0">
                          <a:effectLst/>
                          <a:latin typeface="Arial"/>
                        </a:rPr>
                        <a:t>CTC</a:t>
                      </a:r>
                    </a:p>
                  </a:txBody>
                  <a:tcPr marL="0" marR="0" marT="0" marB="0" anchor="ctr"/>
                </a:tc>
                <a:tc>
                  <a:txBody>
                    <a:bodyPr/>
                    <a:lstStyle/>
                    <a:p>
                      <a:pPr algn="l" fontAlgn="b"/>
                      <a:r>
                        <a:rPr lang="en-US" sz="1200" b="0" i="0" u="none" strike="noStrike" dirty="0">
                          <a:effectLst/>
                          <a:latin typeface="Arial"/>
                        </a:rPr>
                        <a:t>Build CT Area From Constant</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3"/>
                  </a:ext>
                </a:extLst>
              </a:tr>
              <a:tr h="284919">
                <a:tc>
                  <a:txBody>
                    <a:bodyPr/>
                    <a:lstStyle/>
                    <a:p>
                      <a:r>
                        <a:rPr lang="en-US" sz="1200" dirty="0"/>
                        <a:t>CNE</a:t>
                      </a:r>
                    </a:p>
                  </a:txBody>
                  <a:tcPr marL="0" marR="0" marT="0" marB="0" anchor="ctr"/>
                </a:tc>
                <a:tc>
                  <a:txBody>
                    <a:bodyPr/>
                    <a:lstStyle/>
                    <a:p>
                      <a:r>
                        <a:rPr lang="en-US" sz="1200" dirty="0"/>
                        <a:t>Compare,</a:t>
                      </a:r>
                      <a:r>
                        <a:rPr lang="en-US" sz="1200" baseline="0" dirty="0"/>
                        <a:t> Numeric</a:t>
                      </a:r>
                      <a:endParaRPr lang="en-US" sz="1200" dirty="0"/>
                    </a:p>
                  </a:txBody>
                  <a:tcPr marL="0" marR="0" marT="0" marB="0" anchor="ctr"/>
                </a:tc>
                <a:tc>
                  <a:txBody>
                    <a:bodyPr/>
                    <a:lstStyle/>
                    <a:p>
                      <a:pPr algn="ctr"/>
                      <a:r>
                        <a:rPr lang="en-US" sz="1200" dirty="0"/>
                        <a:t>12</a:t>
                      </a:r>
                    </a:p>
                  </a:txBody>
                  <a:tcPr marL="0" marR="0" marT="0" marB="0" anchor="ctr"/>
                </a:tc>
                <a:tc>
                  <a:txBody>
                    <a:bodyPr/>
                    <a:lstStyle/>
                    <a:p>
                      <a:pPr algn="l" fontAlgn="b"/>
                      <a:r>
                        <a:rPr lang="en-US" sz="1200" b="0" i="0" u="none" strike="noStrike" dirty="0">
                          <a:effectLst/>
                          <a:latin typeface="Arial"/>
                        </a:rPr>
                        <a:t>CTE</a:t>
                      </a:r>
                    </a:p>
                  </a:txBody>
                  <a:tcPr marL="0" marR="0" marT="0" marB="0" anchor="ctr"/>
                </a:tc>
                <a:tc>
                  <a:txBody>
                    <a:bodyPr/>
                    <a:lstStyle/>
                    <a:p>
                      <a:pPr algn="l" fontAlgn="b"/>
                      <a:r>
                        <a:rPr lang="en-US" sz="1200" b="0" i="0" u="none" strike="noStrike" dirty="0">
                          <a:effectLst/>
                          <a:latin typeface="Arial"/>
                        </a:rPr>
                        <a:t>Build CT Area From Event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4"/>
                  </a:ext>
                </a:extLst>
              </a:tr>
              <a:tr h="284919">
                <a:tc>
                  <a:txBody>
                    <a:bodyPr/>
                    <a:lstStyle/>
                    <a:p>
                      <a:pPr algn="l" fontAlgn="b"/>
                      <a:r>
                        <a:rPr lang="en-US" sz="1200" b="0" i="0" u="none" strike="noStrike" dirty="0">
                          <a:effectLst/>
                          <a:latin typeface="Arial"/>
                        </a:rPr>
                        <a:t>GOTO</a:t>
                      </a:r>
                    </a:p>
                  </a:txBody>
                  <a:tcPr marL="0" marR="0" marT="0" marB="0" anchor="ctr"/>
                </a:tc>
                <a:tc>
                  <a:txBody>
                    <a:bodyPr/>
                    <a:lstStyle/>
                    <a:p>
                      <a:pPr algn="l" fontAlgn="b"/>
                      <a:r>
                        <a:rPr lang="en-US" sz="1200" b="0" i="0" u="none" strike="noStrike" dirty="0">
                          <a:effectLst/>
                          <a:latin typeface="Arial"/>
                        </a:rPr>
                        <a:t>Unconditional Go To </a:t>
                      </a:r>
                    </a:p>
                  </a:txBody>
                  <a:tcPr marL="0" marR="0" marT="0" marB="0" anchor="ctr"/>
                </a:tc>
                <a:tc>
                  <a:txBody>
                    <a:bodyPr/>
                    <a:lstStyle/>
                    <a:p>
                      <a:pPr algn="ctr"/>
                      <a:r>
                        <a:rPr lang="en-US" sz="1200" dirty="0"/>
                        <a:t>12</a:t>
                      </a:r>
                    </a:p>
                  </a:txBody>
                  <a:tcPr marL="0" marR="0" marT="0" marB="0" anchor="ctr"/>
                </a:tc>
                <a:tc>
                  <a:txBody>
                    <a:bodyPr/>
                    <a:lstStyle/>
                    <a:p>
                      <a:pPr algn="l" fontAlgn="b"/>
                      <a:r>
                        <a:rPr lang="en-US" sz="1200" b="0" i="0" u="none" strike="noStrike" dirty="0">
                          <a:effectLst/>
                          <a:latin typeface="Arial"/>
                        </a:rPr>
                        <a:t>CTL</a:t>
                      </a:r>
                    </a:p>
                  </a:txBody>
                  <a:tcPr marL="0" marR="0" marT="0" marB="0" anchor="ctr"/>
                </a:tc>
                <a:tc>
                  <a:txBody>
                    <a:bodyPr/>
                    <a:lstStyle/>
                    <a:p>
                      <a:pPr algn="l" fontAlgn="b"/>
                      <a:r>
                        <a:rPr lang="en-US" sz="1200" b="0" i="0" u="none" strike="noStrike" dirty="0">
                          <a:effectLst/>
                          <a:latin typeface="Arial"/>
                        </a:rPr>
                        <a:t>Build CT Area From Lookup Field</a:t>
                      </a:r>
                    </a:p>
                  </a:txBody>
                  <a:tcPr marL="0" marR="0" marT="0" marB="0" anchor="ctr"/>
                </a:tc>
                <a:tc>
                  <a:txBody>
                    <a:bodyPr/>
                    <a:lstStyle/>
                    <a:p>
                      <a:pPr algn="ctr"/>
                      <a:r>
                        <a:rPr lang="en-US" sz="1200" dirty="0"/>
                        <a:t>17</a:t>
                      </a:r>
                    </a:p>
                  </a:txBody>
                  <a:tcPr marL="0" marR="0" marT="0" marB="0" anchor="ctr"/>
                </a:tc>
                <a:extLst>
                  <a:ext uri="{0D108BD9-81ED-4DB2-BD59-A6C34878D82A}">
                    <a16:rowId xmlns:a16="http://schemas.microsoft.com/office/drawing/2014/main" val="10015"/>
                  </a:ext>
                </a:extLst>
              </a:tr>
              <a:tr h="284919">
                <a:tc>
                  <a:txBody>
                    <a:bodyPr/>
                    <a:lstStyle/>
                    <a:p>
                      <a:pPr algn="l" fontAlgn="b"/>
                      <a:r>
                        <a:rPr lang="en-US" sz="1200" b="0" i="0" u="none" strike="noStrike" dirty="0">
                          <a:effectLst/>
                          <a:latin typeface="Arial"/>
                        </a:rPr>
                        <a:t>DTC</a:t>
                      </a:r>
                    </a:p>
                  </a:txBody>
                  <a:tcPr marL="0" marR="0" marT="0" marB="0" anchor="ctr"/>
                </a:tc>
                <a:tc>
                  <a:txBody>
                    <a:bodyPr/>
                    <a:lstStyle/>
                    <a:p>
                      <a:pPr algn="l" fontAlgn="b"/>
                      <a:r>
                        <a:rPr lang="en-US" sz="1200" b="0" i="0" u="none" strike="noStrike" dirty="0">
                          <a:effectLst/>
                          <a:latin typeface="Arial"/>
                        </a:rPr>
                        <a:t>Build DT Area From Constant</a:t>
                      </a:r>
                    </a:p>
                  </a:txBody>
                  <a:tcPr marL="0" marR="0" marT="0" marB="0" anchor="ctr"/>
                </a:tc>
                <a:tc>
                  <a:txBody>
                    <a:bodyPr/>
                    <a:lstStyle/>
                    <a:p>
                      <a:pPr algn="ctr"/>
                      <a:r>
                        <a:rPr lang="en-US" sz="1200" dirty="0"/>
                        <a:t>12</a:t>
                      </a:r>
                    </a:p>
                  </a:txBody>
                  <a:tcPr marL="0" marR="0" marT="0" marB="0" anchor="ctr"/>
                </a:tc>
                <a:tc>
                  <a:txBody>
                    <a:bodyPr/>
                    <a:lstStyle/>
                    <a:p>
                      <a:pPr algn="l" fontAlgn="b"/>
                      <a:r>
                        <a:rPr lang="en-US" sz="1200" b="0" i="0" u="none" strike="noStrike" dirty="0">
                          <a:effectLst/>
                          <a:latin typeface="Arial"/>
                        </a:rPr>
                        <a:t>RENX</a:t>
                      </a:r>
                    </a:p>
                  </a:txBody>
                  <a:tcPr marL="0" marR="0" marT="0" marB="0" anchor="ctr"/>
                </a:tc>
                <a:tc>
                  <a:txBody>
                    <a:bodyPr/>
                    <a:lstStyle/>
                    <a:p>
                      <a:pPr algn="l" fontAlgn="b"/>
                      <a:r>
                        <a:rPr lang="en-US" sz="1200" b="0" i="0" u="none" strike="noStrike" dirty="0">
                          <a:effectLst/>
                          <a:latin typeface="Arial"/>
                        </a:rPr>
                        <a:t>Read Event File Record with</a:t>
                      </a:r>
                      <a:r>
                        <a:rPr lang="en-US" sz="1200" b="0" i="0" u="none" strike="noStrike" baseline="0" dirty="0">
                          <a:effectLst/>
                          <a:latin typeface="Arial"/>
                        </a:rPr>
                        <a:t> </a:t>
                      </a:r>
                      <a:r>
                        <a:rPr lang="en-US" sz="1200" b="0" i="0" u="none" strike="noStrike" dirty="0">
                          <a:effectLst/>
                          <a:latin typeface="Arial"/>
                        </a:rPr>
                        <a:t>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6"/>
                  </a:ext>
                </a:extLst>
              </a:tr>
              <a:tr h="284919">
                <a:tc>
                  <a:txBody>
                    <a:bodyPr/>
                    <a:lstStyle/>
                    <a:p>
                      <a:pPr algn="l" fontAlgn="b"/>
                      <a:r>
                        <a:rPr lang="en-US" sz="1200" b="0" i="0" u="none" strike="noStrike" dirty="0">
                          <a:effectLst/>
                          <a:latin typeface="Arial"/>
                        </a:rPr>
                        <a:t>DTE</a:t>
                      </a:r>
                    </a:p>
                  </a:txBody>
                  <a:tcPr marL="0" marR="0" marT="0" marB="0" anchor="ctr"/>
                </a:tc>
                <a:tc>
                  <a:txBody>
                    <a:bodyPr/>
                    <a:lstStyle/>
                    <a:p>
                      <a:pPr algn="l" fontAlgn="b"/>
                      <a:r>
                        <a:rPr lang="en-US" sz="1200" b="0" i="0" u="none" strike="noStrike" dirty="0">
                          <a:effectLst/>
                          <a:latin typeface="Arial"/>
                        </a:rPr>
                        <a:t>Build DT Area From Event Field</a:t>
                      </a:r>
                    </a:p>
                  </a:txBody>
                  <a:tcPr marL="0" marR="0" marT="0" marB="0" anchor="ctr"/>
                </a:tc>
                <a:tc>
                  <a:txBody>
                    <a:bodyPr/>
                    <a:lstStyle/>
                    <a:p>
                      <a:pPr algn="ctr"/>
                      <a:r>
                        <a:rPr lang="en-US" sz="1200" dirty="0"/>
                        <a:t>12</a:t>
                      </a:r>
                    </a:p>
                  </a:txBody>
                  <a:tcPr marL="0" marR="0" marT="0" marB="0" anchor="ctr"/>
                </a:tc>
                <a:tc>
                  <a:txBody>
                    <a:bodyPr/>
                    <a:lstStyle/>
                    <a:p>
                      <a:pPr algn="l" fontAlgn="b"/>
                      <a:r>
                        <a:rPr lang="en-US" sz="1200" b="0" i="0" u="none" strike="noStrike" dirty="0">
                          <a:effectLst/>
                          <a:latin typeface="Arial"/>
                        </a:rPr>
                        <a:t>LUEX</a:t>
                      </a:r>
                    </a:p>
                  </a:txBody>
                  <a:tcPr marL="0" marR="0" marT="0" marB="0" anchor="ctr"/>
                </a:tc>
                <a:tc>
                  <a:txBody>
                    <a:bodyPr/>
                    <a:lstStyle/>
                    <a:p>
                      <a:pPr algn="l" fontAlgn="b"/>
                      <a:r>
                        <a:rPr lang="en-US" sz="1200" b="0" i="0" u="none" strike="noStrike" dirty="0">
                          <a:effectLst/>
                          <a:latin typeface="Arial"/>
                        </a:rPr>
                        <a:t>Lookup Via Lookup 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7"/>
                  </a:ext>
                </a:extLst>
              </a:tr>
              <a:tr h="284919">
                <a:tc>
                  <a:txBody>
                    <a:bodyPr/>
                    <a:lstStyle/>
                    <a:p>
                      <a:pPr algn="l" fontAlgn="b"/>
                      <a:r>
                        <a:rPr lang="en-US" sz="1200" b="0" i="0" u="none" strike="noStrike" dirty="0">
                          <a:effectLst/>
                          <a:latin typeface="Arial"/>
                        </a:rPr>
                        <a:t>DTL</a:t>
                      </a:r>
                    </a:p>
                  </a:txBody>
                  <a:tcPr marL="0" marR="0" marT="0" marB="0" anchor="ctr"/>
                </a:tc>
                <a:tc>
                  <a:txBody>
                    <a:bodyPr/>
                    <a:lstStyle/>
                    <a:p>
                      <a:pPr algn="l" fontAlgn="b"/>
                      <a:r>
                        <a:rPr lang="en-US" sz="1200" b="0" i="0" u="none" strike="noStrike" dirty="0">
                          <a:effectLst/>
                          <a:latin typeface="Arial"/>
                        </a:rPr>
                        <a:t>Build DT Area From Lookup Field</a:t>
                      </a:r>
                    </a:p>
                  </a:txBody>
                  <a:tcPr marL="0" marR="0" marT="0" marB="0" anchor="ctr"/>
                </a:tc>
                <a:tc>
                  <a:txBody>
                    <a:bodyPr/>
                    <a:lstStyle/>
                    <a:p>
                      <a:pPr algn="ctr"/>
                      <a:r>
                        <a:rPr lang="en-US" sz="1200" dirty="0"/>
                        <a:t>13</a:t>
                      </a:r>
                    </a:p>
                  </a:txBody>
                  <a:tcPr marL="0" marR="0" marT="0" marB="0" anchor="ctr"/>
                </a:tc>
                <a:tc>
                  <a:txBody>
                    <a:bodyPr/>
                    <a:lstStyle/>
                    <a:p>
                      <a:pPr algn="l" fontAlgn="b"/>
                      <a:r>
                        <a:rPr lang="en-US" sz="1200" b="0" i="0" u="none" strike="noStrike" dirty="0">
                          <a:effectLst/>
                          <a:latin typeface="Arial"/>
                        </a:rPr>
                        <a:t>WREX</a:t>
                      </a:r>
                    </a:p>
                  </a:txBody>
                  <a:tcPr marL="0" marR="0" marT="0" marB="0" anchor="ctr"/>
                </a:tc>
                <a:tc>
                  <a:txBody>
                    <a:bodyPr/>
                    <a:lstStyle/>
                    <a:p>
                      <a:pPr algn="l" fontAlgn="b"/>
                      <a:r>
                        <a:rPr lang="en-US" sz="1200" b="0" i="0" u="none" strike="noStrike" dirty="0">
                          <a:effectLst/>
                          <a:latin typeface="Arial"/>
                        </a:rPr>
                        <a:t>Write Via Write Exit</a:t>
                      </a:r>
                    </a:p>
                  </a:txBody>
                  <a:tcPr marL="0" marR="0" marT="0" marB="0" anchor="ctr"/>
                </a:tc>
                <a:tc>
                  <a:txBody>
                    <a:bodyPr/>
                    <a:lstStyle/>
                    <a:p>
                      <a:pPr algn="ctr"/>
                      <a:r>
                        <a:rPr lang="en-US" sz="1200" dirty="0"/>
                        <a:t>20</a:t>
                      </a:r>
                    </a:p>
                  </a:txBody>
                  <a:tcPr marL="0" marR="0" marT="0" marB="0" anchor="ctr"/>
                </a:tc>
                <a:extLst>
                  <a:ext uri="{0D108BD9-81ED-4DB2-BD59-A6C34878D82A}">
                    <a16:rowId xmlns:a16="http://schemas.microsoft.com/office/drawing/2014/main" val="10018"/>
                  </a:ext>
                </a:extLst>
              </a:tr>
            </a:tbl>
          </a:graphicData>
        </a:graphic>
      </p:graphicFrame>
      <p:pic>
        <p:nvPicPr>
          <p:cNvPr id="2" name="Online Media 1" descr="Recorded Sound">
            <a:hlinkClick r:id="" action="ppaction://media"/>
            <a:extLst>
              <a:ext uri="{FF2B5EF4-FFF2-40B4-BE49-F238E27FC236}">
                <a16:creationId xmlns:a16="http://schemas.microsoft.com/office/drawing/2014/main" id="{0CB4DB86-365E-8849-9C76-70B4CD199C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76600" y="3102771"/>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6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a:extLst>
              <a:ext uri="{FF2B5EF4-FFF2-40B4-BE49-F238E27FC236}">
                <a16:creationId xmlns:a16="http://schemas.microsoft.com/office/drawing/2014/main" id="{F38DBAD3-2FAF-9A4B-AA54-2BBDB0DFD39A}"/>
              </a:ext>
            </a:extLst>
          </p:cNvPr>
          <p:cNvSpPr>
            <a:spLocks noGrp="1" noChangeArrowheads="1"/>
          </p:cNvSpPr>
          <p:nvPr>
            <p:ph type="title"/>
          </p:nvPr>
        </p:nvSpPr>
        <p:spPr>
          <a:xfrm>
            <a:off x="228600" y="138113"/>
            <a:ext cx="7818438" cy="547687"/>
          </a:xfrm>
          <a:ln/>
        </p:spPr>
        <p:txBody>
          <a:bodyPr/>
          <a:lstStyle/>
          <a:p>
            <a:r>
              <a:rPr altLang="en-US"/>
              <a:t>Workbench and the Logic Table</a:t>
            </a:r>
          </a:p>
        </p:txBody>
      </p:sp>
      <p:sp>
        <p:nvSpPr>
          <p:cNvPr id="13314" name="Text Box 3">
            <a:extLst>
              <a:ext uri="{FF2B5EF4-FFF2-40B4-BE49-F238E27FC236}">
                <a16:creationId xmlns:a16="http://schemas.microsoft.com/office/drawing/2014/main" id="{E18449B3-5AB5-CA4E-BBF8-871E5B70F11B}"/>
              </a:ext>
            </a:extLst>
          </p:cNvPr>
          <p:cNvSpPr txBox="1">
            <a:spLocks noChangeArrowheads="1"/>
          </p:cNvSpPr>
          <p:nvPr/>
        </p:nvSpPr>
        <p:spPr bwMode="auto">
          <a:xfrm>
            <a:off x="152400" y="2127250"/>
            <a:ext cx="1608138" cy="5810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1600"/>
              <a:t>Workbench (WB)</a:t>
            </a:r>
          </a:p>
        </p:txBody>
      </p:sp>
      <p:sp>
        <p:nvSpPr>
          <p:cNvPr id="13315" name="AutoShape 4">
            <a:extLst>
              <a:ext uri="{FF2B5EF4-FFF2-40B4-BE49-F238E27FC236}">
                <a16:creationId xmlns:a16="http://schemas.microsoft.com/office/drawing/2014/main" id="{048CCD46-D10B-3D45-860B-1BEAEDD590AD}"/>
              </a:ext>
            </a:extLst>
          </p:cNvPr>
          <p:cNvSpPr>
            <a:spLocks noChangeArrowheads="1"/>
          </p:cNvSpPr>
          <p:nvPr/>
        </p:nvSpPr>
        <p:spPr bwMode="auto">
          <a:xfrm>
            <a:off x="2743200" y="4135438"/>
            <a:ext cx="1003300" cy="1254125"/>
          </a:xfrm>
          <a:prstGeom prst="flowChartMagneticDisk">
            <a:avLst/>
          </a:prstGeom>
          <a:solidFill>
            <a:srgbClr val="00FFFF"/>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Source</a:t>
            </a:r>
          </a:p>
          <a:p>
            <a:pPr algn="ctr" eaLnBrk="1" hangingPunct="1">
              <a:spcAft>
                <a:spcPct val="0"/>
              </a:spcAft>
              <a:buClr>
                <a:schemeClr val="accent2"/>
              </a:buClr>
            </a:pPr>
            <a:r>
              <a:rPr lang="en-US" altLang="en-US" sz="1600"/>
              <a:t>Data</a:t>
            </a:r>
          </a:p>
        </p:txBody>
      </p:sp>
      <p:sp>
        <p:nvSpPr>
          <p:cNvPr id="13316" name="AutoShape 5">
            <a:extLst>
              <a:ext uri="{FF2B5EF4-FFF2-40B4-BE49-F238E27FC236}">
                <a16:creationId xmlns:a16="http://schemas.microsoft.com/office/drawing/2014/main" id="{1C5D92DD-BE9E-7240-AFB2-173CB094B2EC}"/>
              </a:ext>
            </a:extLst>
          </p:cNvPr>
          <p:cNvSpPr>
            <a:spLocks noChangeArrowheads="1"/>
          </p:cNvSpPr>
          <p:nvPr/>
        </p:nvSpPr>
        <p:spPr bwMode="auto">
          <a:xfrm>
            <a:off x="2724150" y="849313"/>
            <a:ext cx="1009650" cy="1246187"/>
          </a:xfrm>
          <a:prstGeom prst="flowChartMagneticDisk">
            <a:avLst/>
          </a:prstGeom>
          <a:solidFill>
            <a:srgbClr val="FF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400" dirty="0"/>
              <a:t>GenevaERS</a:t>
            </a:r>
          </a:p>
          <a:p>
            <a:pPr algn="ctr" eaLnBrk="1" hangingPunct="1">
              <a:spcAft>
                <a:spcPct val="0"/>
              </a:spcAft>
              <a:buClr>
                <a:schemeClr val="accent2"/>
              </a:buClr>
            </a:pPr>
            <a:r>
              <a:rPr lang="en-US" altLang="en-US" sz="1400" dirty="0"/>
              <a:t>Metadata</a:t>
            </a:r>
          </a:p>
          <a:p>
            <a:pPr algn="ctr" eaLnBrk="1" hangingPunct="1">
              <a:spcAft>
                <a:spcPct val="0"/>
              </a:spcAft>
              <a:buClr>
                <a:schemeClr val="accent2"/>
              </a:buClr>
            </a:pPr>
            <a:r>
              <a:rPr lang="en-US" altLang="en-US" sz="1400" dirty="0"/>
              <a:t>Repository</a:t>
            </a:r>
          </a:p>
        </p:txBody>
      </p:sp>
      <p:sp>
        <p:nvSpPr>
          <p:cNvPr id="13317" name="AutoShape 6">
            <a:extLst>
              <a:ext uri="{FF2B5EF4-FFF2-40B4-BE49-F238E27FC236}">
                <a16:creationId xmlns:a16="http://schemas.microsoft.com/office/drawing/2014/main" id="{A3DCE16A-F4A9-904E-9022-8C508A866943}"/>
              </a:ext>
            </a:extLst>
          </p:cNvPr>
          <p:cNvSpPr>
            <a:spLocks noChangeArrowheads="1"/>
          </p:cNvSpPr>
          <p:nvPr/>
        </p:nvSpPr>
        <p:spPr bwMode="auto">
          <a:xfrm>
            <a:off x="7307263" y="4135438"/>
            <a:ext cx="1004887" cy="1254125"/>
          </a:xfrm>
          <a:prstGeom prst="flowChartMagneticDisk">
            <a:avLst/>
          </a:prstGeom>
          <a:solidFill>
            <a:srgbClr val="00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Output</a:t>
            </a:r>
          </a:p>
        </p:txBody>
      </p:sp>
      <p:sp>
        <p:nvSpPr>
          <p:cNvPr id="13318" name="AutoShape 7">
            <a:extLst>
              <a:ext uri="{FF2B5EF4-FFF2-40B4-BE49-F238E27FC236}">
                <a16:creationId xmlns:a16="http://schemas.microsoft.com/office/drawing/2014/main" id="{E023B6B6-5004-EE4D-96DF-F0AD5A97AFA3}"/>
              </a:ext>
            </a:extLst>
          </p:cNvPr>
          <p:cNvSpPr>
            <a:spLocks noChangeArrowheads="1"/>
          </p:cNvSpPr>
          <p:nvPr/>
        </p:nvSpPr>
        <p:spPr bwMode="auto">
          <a:xfrm>
            <a:off x="1676400" y="1371600"/>
            <a:ext cx="874713" cy="498475"/>
          </a:xfrm>
          <a:prstGeom prst="rightArrow">
            <a:avLst>
              <a:gd name="adj1" fmla="val 50000"/>
              <a:gd name="adj2" fmla="val 43869"/>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3319" name="AutoShape 8">
            <a:extLst>
              <a:ext uri="{FF2B5EF4-FFF2-40B4-BE49-F238E27FC236}">
                <a16:creationId xmlns:a16="http://schemas.microsoft.com/office/drawing/2014/main" id="{8AFB408D-DBD2-504F-A4CD-16102EA61304}"/>
              </a:ext>
            </a:extLst>
          </p:cNvPr>
          <p:cNvSpPr>
            <a:spLocks noChangeArrowheads="1"/>
          </p:cNvSpPr>
          <p:nvPr/>
        </p:nvSpPr>
        <p:spPr bwMode="auto">
          <a:xfrm rot="5400000">
            <a:off x="5360988" y="3844925"/>
            <a:ext cx="458787"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3320" name="AutoShape 9">
            <a:extLst>
              <a:ext uri="{FF2B5EF4-FFF2-40B4-BE49-F238E27FC236}">
                <a16:creationId xmlns:a16="http://schemas.microsoft.com/office/drawing/2014/main" id="{1068B291-6C1B-5C48-8849-79D6FE72B043}"/>
              </a:ext>
            </a:extLst>
          </p:cNvPr>
          <p:cNvSpPr>
            <a:spLocks noChangeArrowheads="1"/>
          </p:cNvSpPr>
          <p:nvPr/>
        </p:nvSpPr>
        <p:spPr bwMode="auto">
          <a:xfrm>
            <a:off x="3933825" y="45164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3321" name="AutoShape 10">
            <a:extLst>
              <a:ext uri="{FF2B5EF4-FFF2-40B4-BE49-F238E27FC236}">
                <a16:creationId xmlns:a16="http://schemas.microsoft.com/office/drawing/2014/main" id="{7582F22D-C81E-614E-9F0E-16A4742CD112}"/>
              </a:ext>
            </a:extLst>
          </p:cNvPr>
          <p:cNvSpPr>
            <a:spLocks noChangeArrowheads="1"/>
          </p:cNvSpPr>
          <p:nvPr/>
        </p:nvSpPr>
        <p:spPr bwMode="auto">
          <a:xfrm>
            <a:off x="6497638" y="45164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13322" name="Picture 11">
            <a:extLst>
              <a:ext uri="{FF2B5EF4-FFF2-40B4-BE49-F238E27FC236}">
                <a16:creationId xmlns:a16="http://schemas.microsoft.com/office/drawing/2014/main" id="{3C868C37-2889-5D4A-8895-9666312F6D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2250" y="838200"/>
            <a:ext cx="1438275" cy="1344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53452" name="Rectangle 12">
            <a:extLst>
              <a:ext uri="{FF2B5EF4-FFF2-40B4-BE49-F238E27FC236}">
                <a16:creationId xmlns:a16="http://schemas.microsoft.com/office/drawing/2014/main" id="{E13CAF12-DFA2-9942-BEB2-F0AF0E91A5E6}"/>
              </a:ext>
            </a:extLst>
          </p:cNvPr>
          <p:cNvSpPr>
            <a:spLocks noChangeArrowheads="1"/>
          </p:cNvSpPr>
          <p:nvPr/>
        </p:nvSpPr>
        <p:spPr bwMode="auto">
          <a:xfrm>
            <a:off x="4883150" y="4386263"/>
            <a:ext cx="1447800" cy="750887"/>
          </a:xfrm>
          <a:prstGeom prst="rect">
            <a:avLst/>
          </a:prstGeom>
          <a:noFill/>
          <a:ln w="9525">
            <a:solidFill>
              <a:schemeClr val="tx1"/>
            </a:solidFill>
            <a:miter lim="800000"/>
            <a:headEnd/>
            <a:tailEnd/>
          </a:ln>
          <a:effectLst>
            <a:prstShdw prst="shdw17" dist="17961" dir="2700000">
              <a:srgbClr val="000000">
                <a:alpha val="74998"/>
              </a:srgbClr>
            </a:prstShdw>
          </a:effectLst>
          <a:extLst>
            <a:ext uri="{909E8E84-426E-40DD-AFC4-6F175D3DCCD1}">
              <a14:hiddenFill xmlns:a14="http://schemas.microsoft.com/office/drawing/2010/main">
                <a:solidFill>
                  <a:srgbClr val="FFFFFF"/>
                </a:solidFill>
              </a14:hiddenFill>
            </a:ext>
          </a:extLst>
        </p:spPr>
        <p:txBody>
          <a:bodyPr wrap="none" anchor="ctr"/>
          <a:lstStyle/>
          <a:p>
            <a:pPr algn="ctr" eaLnBrk="1" hangingPunct="1">
              <a:lnSpc>
                <a:spcPct val="90000"/>
              </a:lnSpc>
              <a:defRPr/>
            </a:pPr>
            <a:r>
              <a:rPr lang="en-US">
                <a:solidFill>
                  <a:schemeClr val="tx1"/>
                </a:solidFill>
                <a:latin typeface="Arial" charset="0"/>
                <a:cs typeface="+mn-cs"/>
              </a:rPr>
              <a:t>GVBMR95</a:t>
            </a:r>
          </a:p>
        </p:txBody>
      </p:sp>
      <p:sp>
        <p:nvSpPr>
          <p:cNvPr id="13324" name="AutoShape 13">
            <a:extLst>
              <a:ext uri="{FF2B5EF4-FFF2-40B4-BE49-F238E27FC236}">
                <a16:creationId xmlns:a16="http://schemas.microsoft.com/office/drawing/2014/main" id="{9055F9D6-B0C4-9746-9AAA-CFFA4F4ABE5A}"/>
              </a:ext>
            </a:extLst>
          </p:cNvPr>
          <p:cNvSpPr>
            <a:spLocks noChangeArrowheads="1"/>
          </p:cNvSpPr>
          <p:nvPr/>
        </p:nvSpPr>
        <p:spPr bwMode="auto">
          <a:xfrm>
            <a:off x="5116513" y="2590800"/>
            <a:ext cx="909637" cy="1198563"/>
          </a:xfrm>
          <a:prstGeom prst="flowChartMagneticDisk">
            <a:avLst/>
          </a:prstGeom>
          <a:solidFill>
            <a:srgbClr val="FF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400"/>
              <a:t>Logic</a:t>
            </a:r>
          </a:p>
          <a:p>
            <a:pPr algn="ctr" eaLnBrk="1" hangingPunct="1">
              <a:spcAft>
                <a:spcPct val="0"/>
              </a:spcAft>
              <a:buClr>
                <a:schemeClr val="accent2"/>
              </a:buClr>
            </a:pPr>
            <a:r>
              <a:rPr lang="en-US" altLang="en-US" sz="1400"/>
              <a:t>Table</a:t>
            </a:r>
          </a:p>
        </p:txBody>
      </p:sp>
      <p:sp>
        <p:nvSpPr>
          <p:cNvPr id="1853454" name="Rectangle 14">
            <a:extLst>
              <a:ext uri="{FF2B5EF4-FFF2-40B4-BE49-F238E27FC236}">
                <a16:creationId xmlns:a16="http://schemas.microsoft.com/office/drawing/2014/main" id="{1EEB137D-0141-094C-886E-43787CA7B33F}"/>
              </a:ext>
            </a:extLst>
          </p:cNvPr>
          <p:cNvSpPr>
            <a:spLocks noChangeArrowheads="1"/>
          </p:cNvSpPr>
          <p:nvPr/>
        </p:nvSpPr>
        <p:spPr bwMode="auto">
          <a:xfrm>
            <a:off x="4876800" y="1219200"/>
            <a:ext cx="1447800" cy="750888"/>
          </a:xfrm>
          <a:prstGeom prst="rect">
            <a:avLst/>
          </a:prstGeom>
          <a:noFill/>
          <a:ln w="9525">
            <a:solidFill>
              <a:schemeClr val="tx1"/>
            </a:solidFill>
            <a:miter lim="800000"/>
            <a:headEnd/>
            <a:tailEnd/>
          </a:ln>
          <a:effectLst>
            <a:prstShdw prst="shdw17" dist="17961" dir="2700000">
              <a:srgbClr val="000000">
                <a:alpha val="74998"/>
              </a:srgbClr>
            </a:prstShdw>
          </a:effectLst>
          <a:extLst>
            <a:ext uri="{909E8E84-426E-40DD-AFC4-6F175D3DCCD1}">
              <a14:hiddenFill xmlns:a14="http://schemas.microsoft.com/office/drawing/2010/main">
                <a:solidFill>
                  <a:srgbClr val="FFFFFF"/>
                </a:solidFill>
              </a14:hiddenFill>
            </a:ext>
          </a:extLst>
        </p:spPr>
        <p:txBody>
          <a:bodyPr wrap="none" anchor="ctr"/>
          <a:lstStyle/>
          <a:p>
            <a:pPr algn="ctr" eaLnBrk="1" hangingPunct="1">
              <a:lnSpc>
                <a:spcPct val="90000"/>
              </a:lnSpc>
              <a:defRPr/>
            </a:pPr>
            <a:r>
              <a:rPr lang="en-US">
                <a:solidFill>
                  <a:schemeClr val="tx1"/>
                </a:solidFill>
                <a:latin typeface="Arial" charset="0"/>
                <a:cs typeface="+mn-cs"/>
              </a:rPr>
              <a:t>GVBMR90</a:t>
            </a:r>
          </a:p>
        </p:txBody>
      </p:sp>
      <p:sp>
        <p:nvSpPr>
          <p:cNvPr id="13326" name="AutoShape 15">
            <a:extLst>
              <a:ext uri="{FF2B5EF4-FFF2-40B4-BE49-F238E27FC236}">
                <a16:creationId xmlns:a16="http://schemas.microsoft.com/office/drawing/2014/main" id="{B3683DCD-0E74-D647-BC43-28C5BDE2D7F6}"/>
              </a:ext>
            </a:extLst>
          </p:cNvPr>
          <p:cNvSpPr>
            <a:spLocks noChangeArrowheads="1"/>
          </p:cNvSpPr>
          <p:nvPr/>
        </p:nvSpPr>
        <p:spPr bwMode="auto">
          <a:xfrm>
            <a:off x="3849688" y="1406525"/>
            <a:ext cx="874712" cy="498475"/>
          </a:xfrm>
          <a:prstGeom prst="rightArrow">
            <a:avLst>
              <a:gd name="adj1" fmla="val 50000"/>
              <a:gd name="adj2" fmla="val 43869"/>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3327" name="AutoShape 16">
            <a:extLst>
              <a:ext uri="{FF2B5EF4-FFF2-40B4-BE49-F238E27FC236}">
                <a16:creationId xmlns:a16="http://schemas.microsoft.com/office/drawing/2014/main" id="{C6483049-5D87-9E46-8974-F45C8618A005}"/>
              </a:ext>
            </a:extLst>
          </p:cNvPr>
          <p:cNvSpPr>
            <a:spLocks noChangeArrowheads="1"/>
          </p:cNvSpPr>
          <p:nvPr/>
        </p:nvSpPr>
        <p:spPr bwMode="auto">
          <a:xfrm rot="5400000">
            <a:off x="5354638" y="2036762"/>
            <a:ext cx="458788"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53457" name="Text Box 17">
            <a:extLst>
              <a:ext uri="{FF2B5EF4-FFF2-40B4-BE49-F238E27FC236}">
                <a16:creationId xmlns:a16="http://schemas.microsoft.com/office/drawing/2014/main" id="{32E0CF43-6636-D941-96D6-DB15A4D7F7C2}"/>
              </a:ext>
            </a:extLst>
          </p:cNvPr>
          <p:cNvSpPr txBox="1">
            <a:spLocks noChangeArrowheads="1"/>
          </p:cNvSpPr>
          <p:nvPr/>
        </p:nvSpPr>
        <p:spPr bwMode="auto">
          <a:xfrm>
            <a:off x="2514600" y="5410200"/>
            <a:ext cx="1427163"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Event File</a:t>
            </a:r>
          </a:p>
        </p:txBody>
      </p:sp>
      <p:sp>
        <p:nvSpPr>
          <p:cNvPr id="1853458" name="Text Box 18">
            <a:extLst>
              <a:ext uri="{FF2B5EF4-FFF2-40B4-BE49-F238E27FC236}">
                <a16:creationId xmlns:a16="http://schemas.microsoft.com/office/drawing/2014/main" id="{9C9EB861-49F1-B448-B1DB-1AB7F35EA095}"/>
              </a:ext>
            </a:extLst>
          </p:cNvPr>
          <p:cNvSpPr txBox="1">
            <a:spLocks noChangeArrowheads="1"/>
          </p:cNvSpPr>
          <p:nvPr/>
        </p:nvSpPr>
        <p:spPr bwMode="auto">
          <a:xfrm>
            <a:off x="7027863" y="5473700"/>
            <a:ext cx="158273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Extract File</a:t>
            </a:r>
          </a:p>
        </p:txBody>
      </p:sp>
      <p:sp>
        <p:nvSpPr>
          <p:cNvPr id="13330" name="Slide Number Placeholder 3">
            <a:extLst>
              <a:ext uri="{FF2B5EF4-FFF2-40B4-BE49-F238E27FC236}">
                <a16:creationId xmlns:a16="http://schemas.microsoft.com/office/drawing/2014/main" id="{E18AB9F2-A07B-CD4E-B493-9979B43967B0}"/>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CBF2962C-9D30-A642-A074-D5A5C0A1A572}" type="slidenum">
              <a:rPr lang="en-AU" altLang="en-US" sz="1400">
                <a:solidFill>
                  <a:schemeClr val="hlink"/>
                </a:solidFill>
              </a:rPr>
              <a:pPr>
                <a:spcAft>
                  <a:spcPct val="0"/>
                </a:spcAft>
                <a:buClrTx/>
                <a:buFontTx/>
                <a:buNone/>
              </a:pPr>
              <a:t>3</a:t>
            </a:fld>
            <a:endParaRPr lang="en-AU" altLang="en-US" sz="14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655CC2C4-A0F6-364A-8145-D0D0E742DA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209800" y="2783681"/>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361" name="Group 47">
            <a:extLst>
              <a:ext uri="{FF2B5EF4-FFF2-40B4-BE49-F238E27FC236}">
                <a16:creationId xmlns:a16="http://schemas.microsoft.com/office/drawing/2014/main" id="{BDFA1187-D0E0-3140-AFF8-597AF6EE0243}"/>
              </a:ext>
            </a:extLst>
          </p:cNvPr>
          <p:cNvGrpSpPr>
            <a:grpSpLocks/>
          </p:cNvGrpSpPr>
          <p:nvPr/>
        </p:nvGrpSpPr>
        <p:grpSpPr bwMode="auto">
          <a:xfrm>
            <a:off x="6718300" y="2276475"/>
            <a:ext cx="2273300" cy="1000125"/>
            <a:chOff x="4232" y="1434"/>
            <a:chExt cx="1432" cy="630"/>
          </a:xfrm>
        </p:grpSpPr>
        <p:sp>
          <p:nvSpPr>
            <p:cNvPr id="15389" name="Rectangle 34">
              <a:extLst>
                <a:ext uri="{FF2B5EF4-FFF2-40B4-BE49-F238E27FC236}">
                  <a16:creationId xmlns:a16="http://schemas.microsoft.com/office/drawing/2014/main" id="{4640C355-E066-2844-BE4B-FE41AAAD7346}"/>
                </a:ext>
              </a:extLst>
            </p:cNvPr>
            <p:cNvSpPr>
              <a:spLocks noChangeArrowheads="1"/>
            </p:cNvSpPr>
            <p:nvPr/>
          </p:nvSpPr>
          <p:spPr bwMode="auto">
            <a:xfrm>
              <a:off x="4232" y="1434"/>
              <a:ext cx="1432" cy="322"/>
            </a:xfrm>
            <a:prstGeom prst="rect">
              <a:avLst/>
            </a:prstGeom>
            <a:noFill/>
            <a:ln w="952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p:txBody>
        </p:sp>
        <p:sp>
          <p:nvSpPr>
            <p:cNvPr id="15390" name="AutoShape 35">
              <a:extLst>
                <a:ext uri="{FF2B5EF4-FFF2-40B4-BE49-F238E27FC236}">
                  <a16:creationId xmlns:a16="http://schemas.microsoft.com/office/drawing/2014/main" id="{4D09D8F4-3A18-FD43-BB29-839A587ADCB7}"/>
                </a:ext>
              </a:extLst>
            </p:cNvPr>
            <p:cNvSpPr>
              <a:spLocks/>
            </p:cNvSpPr>
            <p:nvPr/>
          </p:nvSpPr>
          <p:spPr bwMode="auto">
            <a:xfrm rot="5400000">
              <a:off x="4447" y="1596"/>
              <a:ext cx="77" cy="383"/>
            </a:xfrm>
            <a:prstGeom prst="rightBrace">
              <a:avLst>
                <a:gd name="adj1" fmla="val 4145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91" name="AutoShape 36">
              <a:extLst>
                <a:ext uri="{FF2B5EF4-FFF2-40B4-BE49-F238E27FC236}">
                  <a16:creationId xmlns:a16="http://schemas.microsoft.com/office/drawing/2014/main" id="{F02ABB1E-7360-9A40-9797-1110331FFC77}"/>
                </a:ext>
              </a:extLst>
            </p:cNvPr>
            <p:cNvSpPr>
              <a:spLocks/>
            </p:cNvSpPr>
            <p:nvPr/>
          </p:nvSpPr>
          <p:spPr bwMode="auto">
            <a:xfrm rot="5400000">
              <a:off x="4746" y="1680"/>
              <a:ext cx="77" cy="215"/>
            </a:xfrm>
            <a:prstGeom prst="rightBrace">
              <a:avLst>
                <a:gd name="adj1" fmla="val 232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92" name="AutoShape 37">
              <a:extLst>
                <a:ext uri="{FF2B5EF4-FFF2-40B4-BE49-F238E27FC236}">
                  <a16:creationId xmlns:a16="http://schemas.microsoft.com/office/drawing/2014/main" id="{9FA74B65-A877-DB45-871F-EF41FDB402D4}"/>
                </a:ext>
              </a:extLst>
            </p:cNvPr>
            <p:cNvSpPr>
              <a:spLocks/>
            </p:cNvSpPr>
            <p:nvPr/>
          </p:nvSpPr>
          <p:spPr bwMode="auto">
            <a:xfrm rot="5400000">
              <a:off x="4919" y="1726"/>
              <a:ext cx="77" cy="123"/>
            </a:xfrm>
            <a:prstGeom prst="rightBrace">
              <a:avLst>
                <a:gd name="adj1" fmla="val 13312"/>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93" name="AutoShape 38">
              <a:extLst>
                <a:ext uri="{FF2B5EF4-FFF2-40B4-BE49-F238E27FC236}">
                  <a16:creationId xmlns:a16="http://schemas.microsoft.com/office/drawing/2014/main" id="{D6AB6984-C94A-3D44-B8F7-6EED444A31B9}"/>
                </a:ext>
              </a:extLst>
            </p:cNvPr>
            <p:cNvSpPr>
              <a:spLocks/>
            </p:cNvSpPr>
            <p:nvPr/>
          </p:nvSpPr>
          <p:spPr bwMode="auto">
            <a:xfrm rot="5400000">
              <a:off x="5155" y="1618"/>
              <a:ext cx="77" cy="339"/>
            </a:xfrm>
            <a:prstGeom prst="rightBrace">
              <a:avLst>
                <a:gd name="adj1" fmla="val 3668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94" name="AutoShape 39">
              <a:extLst>
                <a:ext uri="{FF2B5EF4-FFF2-40B4-BE49-F238E27FC236}">
                  <a16:creationId xmlns:a16="http://schemas.microsoft.com/office/drawing/2014/main" id="{8D2E2E23-72A5-AA4D-990A-C85D770F133F}"/>
                </a:ext>
              </a:extLst>
            </p:cNvPr>
            <p:cNvSpPr>
              <a:spLocks/>
            </p:cNvSpPr>
            <p:nvPr/>
          </p:nvSpPr>
          <p:spPr bwMode="auto">
            <a:xfrm rot="5400000">
              <a:off x="5431" y="1683"/>
              <a:ext cx="77" cy="209"/>
            </a:xfrm>
            <a:prstGeom prst="rightBrace">
              <a:avLst>
                <a:gd name="adj1" fmla="val 22619"/>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95" name="Text Box 40">
              <a:extLst>
                <a:ext uri="{FF2B5EF4-FFF2-40B4-BE49-F238E27FC236}">
                  <a16:creationId xmlns:a16="http://schemas.microsoft.com/office/drawing/2014/main" id="{9D67BA57-D203-4B45-8A37-A15F21355B97}"/>
                </a:ext>
              </a:extLst>
            </p:cNvPr>
            <p:cNvSpPr txBox="1">
              <a:spLocks noChangeArrowheads="1"/>
            </p:cNvSpPr>
            <p:nvPr/>
          </p:nvSpPr>
          <p:spPr bwMode="auto">
            <a:xfrm>
              <a:off x="4328" y="1828"/>
              <a:ext cx="296"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Legal</a:t>
              </a:r>
            </a:p>
            <a:p>
              <a:pPr algn="ctr" eaLnBrk="1" hangingPunct="1">
                <a:spcAft>
                  <a:spcPct val="0"/>
                </a:spcAft>
                <a:buClrTx/>
                <a:buFontTx/>
                <a:buNone/>
              </a:pPr>
              <a:r>
                <a:rPr lang="en-US" altLang="en-US" sz="900">
                  <a:cs typeface="Courier New" panose="02070309020205020404" pitchFamily="49" charset="0"/>
                </a:rPr>
                <a:t>Entity</a:t>
              </a:r>
            </a:p>
          </p:txBody>
        </p:sp>
        <p:sp>
          <p:nvSpPr>
            <p:cNvPr id="15396" name="Text Box 41">
              <a:extLst>
                <a:ext uri="{FF2B5EF4-FFF2-40B4-BE49-F238E27FC236}">
                  <a16:creationId xmlns:a16="http://schemas.microsoft.com/office/drawing/2014/main" id="{B212BB13-5F0D-D74B-8572-245D416A9EE4}"/>
                </a:ext>
              </a:extLst>
            </p:cNvPr>
            <p:cNvSpPr txBox="1">
              <a:spLocks noChangeArrowheads="1"/>
            </p:cNvSpPr>
            <p:nvPr/>
          </p:nvSpPr>
          <p:spPr bwMode="auto">
            <a:xfrm>
              <a:off x="4597" y="1834"/>
              <a:ext cx="332"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Cost</a:t>
              </a:r>
            </a:p>
            <a:p>
              <a:pPr algn="ctr" eaLnBrk="1" hangingPunct="1">
                <a:spcAft>
                  <a:spcPct val="0"/>
                </a:spcAft>
                <a:buClrTx/>
                <a:buFontTx/>
                <a:buNone/>
              </a:pPr>
              <a:r>
                <a:rPr lang="en-US" altLang="en-US" sz="900">
                  <a:cs typeface="Courier New" panose="02070309020205020404" pitchFamily="49" charset="0"/>
                </a:rPr>
                <a:t>Centre</a:t>
              </a:r>
            </a:p>
          </p:txBody>
        </p:sp>
        <p:sp>
          <p:nvSpPr>
            <p:cNvPr id="15397" name="Text Box 42">
              <a:extLst>
                <a:ext uri="{FF2B5EF4-FFF2-40B4-BE49-F238E27FC236}">
                  <a16:creationId xmlns:a16="http://schemas.microsoft.com/office/drawing/2014/main" id="{32A00D13-5F52-2B42-BFE9-40C5314A7807}"/>
                </a:ext>
              </a:extLst>
            </p:cNvPr>
            <p:cNvSpPr txBox="1">
              <a:spLocks noChangeArrowheads="1"/>
            </p:cNvSpPr>
            <p:nvPr/>
          </p:nvSpPr>
          <p:spPr bwMode="auto">
            <a:xfrm>
              <a:off x="4834" y="1825"/>
              <a:ext cx="276"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Acct.</a:t>
              </a:r>
            </a:p>
          </p:txBody>
        </p:sp>
        <p:sp>
          <p:nvSpPr>
            <p:cNvPr id="15398" name="Text Box 43">
              <a:extLst>
                <a:ext uri="{FF2B5EF4-FFF2-40B4-BE49-F238E27FC236}">
                  <a16:creationId xmlns:a16="http://schemas.microsoft.com/office/drawing/2014/main" id="{17A78D31-126E-7D4E-8F91-4F3844FC4665}"/>
                </a:ext>
              </a:extLst>
            </p:cNvPr>
            <p:cNvSpPr txBox="1">
              <a:spLocks noChangeArrowheads="1"/>
            </p:cNvSpPr>
            <p:nvPr/>
          </p:nvSpPr>
          <p:spPr bwMode="auto">
            <a:xfrm>
              <a:off x="5040" y="1825"/>
              <a:ext cx="30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Count</a:t>
              </a:r>
            </a:p>
          </p:txBody>
        </p:sp>
        <p:sp>
          <p:nvSpPr>
            <p:cNvPr id="15399" name="Text Box 44">
              <a:extLst>
                <a:ext uri="{FF2B5EF4-FFF2-40B4-BE49-F238E27FC236}">
                  <a16:creationId xmlns:a16="http://schemas.microsoft.com/office/drawing/2014/main" id="{EF79A937-A101-514C-A6AB-EF24B81AEAAA}"/>
                </a:ext>
              </a:extLst>
            </p:cNvPr>
            <p:cNvSpPr txBox="1">
              <a:spLocks noChangeArrowheads="1"/>
            </p:cNvSpPr>
            <p:nvPr/>
          </p:nvSpPr>
          <p:spPr bwMode="auto">
            <a:xfrm>
              <a:off x="5284" y="1824"/>
              <a:ext cx="36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Amount</a:t>
              </a:r>
            </a:p>
          </p:txBody>
        </p:sp>
      </p:grpSp>
      <p:grpSp>
        <p:nvGrpSpPr>
          <p:cNvPr id="15362" name="Group 46">
            <a:extLst>
              <a:ext uri="{FF2B5EF4-FFF2-40B4-BE49-F238E27FC236}">
                <a16:creationId xmlns:a16="http://schemas.microsoft.com/office/drawing/2014/main" id="{88A106BA-71E6-C042-B296-1F6A4256A702}"/>
              </a:ext>
            </a:extLst>
          </p:cNvPr>
          <p:cNvGrpSpPr>
            <a:grpSpLocks/>
          </p:cNvGrpSpPr>
          <p:nvPr/>
        </p:nvGrpSpPr>
        <p:grpSpPr bwMode="auto">
          <a:xfrm>
            <a:off x="165100" y="2209800"/>
            <a:ext cx="2273300" cy="1143000"/>
            <a:chOff x="104" y="1392"/>
            <a:chExt cx="1432" cy="720"/>
          </a:xfrm>
        </p:grpSpPr>
        <p:sp>
          <p:nvSpPr>
            <p:cNvPr id="15378" name="Rectangle 21">
              <a:extLst>
                <a:ext uri="{FF2B5EF4-FFF2-40B4-BE49-F238E27FC236}">
                  <a16:creationId xmlns:a16="http://schemas.microsoft.com/office/drawing/2014/main" id="{3AE1580E-320B-5942-ADEA-190F75CDFB67}"/>
                </a:ext>
              </a:extLst>
            </p:cNvPr>
            <p:cNvSpPr>
              <a:spLocks noChangeArrowheads="1"/>
            </p:cNvSpPr>
            <p:nvPr/>
          </p:nvSpPr>
          <p:spPr bwMode="auto">
            <a:xfrm>
              <a:off x="104" y="1392"/>
              <a:ext cx="1432" cy="408"/>
            </a:xfrm>
            <a:prstGeom prst="rect">
              <a:avLst/>
            </a:prstGeom>
            <a:noFill/>
            <a:ln w="952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a:t>
              </a:r>
            </a:p>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522349999CC11011100000088...p.</a:t>
              </a:r>
            </a:p>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522349999CC11012100007994alpha</a:t>
              </a:r>
            </a:p>
            <a:p>
              <a:pPr eaLnBrk="1" hangingPunct="1">
                <a:spcAft>
                  <a:spcPct val="0"/>
                </a:spcAft>
                <a:buClrTx/>
                <a:buFontTx/>
                <a:buNone/>
              </a:pPr>
              <a:r>
                <a:rPr lang="en-US" altLang="en-US" sz="900">
                  <a:latin typeface="Courier New" panose="02070309020205020404" pitchFamily="49" charset="0"/>
                  <a:cs typeface="Courier New" panose="02070309020205020404" pitchFamily="49" charset="0"/>
                </a:rPr>
                <a:t>522349731CC21812100000076a.îø.</a:t>
              </a:r>
            </a:p>
          </p:txBody>
        </p:sp>
        <p:sp>
          <p:nvSpPr>
            <p:cNvPr id="15379" name="AutoShape 22">
              <a:extLst>
                <a:ext uri="{FF2B5EF4-FFF2-40B4-BE49-F238E27FC236}">
                  <a16:creationId xmlns:a16="http://schemas.microsoft.com/office/drawing/2014/main" id="{C7DFF84E-93F6-2742-A00F-799E4AEFA576}"/>
                </a:ext>
              </a:extLst>
            </p:cNvPr>
            <p:cNvSpPr>
              <a:spLocks/>
            </p:cNvSpPr>
            <p:nvPr/>
          </p:nvSpPr>
          <p:spPr bwMode="auto">
            <a:xfrm rot="5400000">
              <a:off x="319" y="1644"/>
              <a:ext cx="77" cy="383"/>
            </a:xfrm>
            <a:prstGeom prst="rightBrace">
              <a:avLst>
                <a:gd name="adj1" fmla="val 4145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80" name="AutoShape 23">
              <a:extLst>
                <a:ext uri="{FF2B5EF4-FFF2-40B4-BE49-F238E27FC236}">
                  <a16:creationId xmlns:a16="http://schemas.microsoft.com/office/drawing/2014/main" id="{0E6A8441-C284-C741-B185-91D899E3AD94}"/>
                </a:ext>
              </a:extLst>
            </p:cNvPr>
            <p:cNvSpPr>
              <a:spLocks/>
            </p:cNvSpPr>
            <p:nvPr/>
          </p:nvSpPr>
          <p:spPr bwMode="auto">
            <a:xfrm rot="5400000">
              <a:off x="618" y="1728"/>
              <a:ext cx="77" cy="215"/>
            </a:xfrm>
            <a:prstGeom prst="rightBrace">
              <a:avLst>
                <a:gd name="adj1" fmla="val 232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81" name="AutoShape 24">
              <a:extLst>
                <a:ext uri="{FF2B5EF4-FFF2-40B4-BE49-F238E27FC236}">
                  <a16:creationId xmlns:a16="http://schemas.microsoft.com/office/drawing/2014/main" id="{4798CAE9-13AB-5546-ABD0-95166111F7BC}"/>
                </a:ext>
              </a:extLst>
            </p:cNvPr>
            <p:cNvSpPr>
              <a:spLocks/>
            </p:cNvSpPr>
            <p:nvPr/>
          </p:nvSpPr>
          <p:spPr bwMode="auto">
            <a:xfrm rot="5400000">
              <a:off x="791" y="1774"/>
              <a:ext cx="77" cy="123"/>
            </a:xfrm>
            <a:prstGeom prst="rightBrace">
              <a:avLst>
                <a:gd name="adj1" fmla="val 13312"/>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82" name="AutoShape 25">
              <a:extLst>
                <a:ext uri="{FF2B5EF4-FFF2-40B4-BE49-F238E27FC236}">
                  <a16:creationId xmlns:a16="http://schemas.microsoft.com/office/drawing/2014/main" id="{8C4C4CD6-E644-DF4A-9125-5A11EBF5FAF5}"/>
                </a:ext>
              </a:extLst>
            </p:cNvPr>
            <p:cNvSpPr>
              <a:spLocks/>
            </p:cNvSpPr>
            <p:nvPr/>
          </p:nvSpPr>
          <p:spPr bwMode="auto">
            <a:xfrm rot="5400000">
              <a:off x="1027" y="1666"/>
              <a:ext cx="77" cy="339"/>
            </a:xfrm>
            <a:prstGeom prst="rightBrace">
              <a:avLst>
                <a:gd name="adj1" fmla="val 3668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83" name="AutoShape 26">
              <a:extLst>
                <a:ext uri="{FF2B5EF4-FFF2-40B4-BE49-F238E27FC236}">
                  <a16:creationId xmlns:a16="http://schemas.microsoft.com/office/drawing/2014/main" id="{431BC61C-BA75-0D4C-B02C-EFEE8E40B16F}"/>
                </a:ext>
              </a:extLst>
            </p:cNvPr>
            <p:cNvSpPr>
              <a:spLocks/>
            </p:cNvSpPr>
            <p:nvPr/>
          </p:nvSpPr>
          <p:spPr bwMode="auto">
            <a:xfrm rot="5400000">
              <a:off x="1303" y="1731"/>
              <a:ext cx="77" cy="209"/>
            </a:xfrm>
            <a:prstGeom prst="rightBrace">
              <a:avLst>
                <a:gd name="adj1" fmla="val 22619"/>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84" name="Text Box 27">
              <a:extLst>
                <a:ext uri="{FF2B5EF4-FFF2-40B4-BE49-F238E27FC236}">
                  <a16:creationId xmlns:a16="http://schemas.microsoft.com/office/drawing/2014/main" id="{EAE0222D-F6A2-7045-BF4F-B55F7E79DC1E}"/>
                </a:ext>
              </a:extLst>
            </p:cNvPr>
            <p:cNvSpPr txBox="1">
              <a:spLocks noChangeArrowheads="1"/>
            </p:cNvSpPr>
            <p:nvPr/>
          </p:nvSpPr>
          <p:spPr bwMode="auto">
            <a:xfrm>
              <a:off x="200" y="1876"/>
              <a:ext cx="296"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Legal</a:t>
              </a:r>
            </a:p>
            <a:p>
              <a:pPr algn="ctr" eaLnBrk="1" hangingPunct="1">
                <a:spcAft>
                  <a:spcPct val="0"/>
                </a:spcAft>
                <a:buClrTx/>
                <a:buFontTx/>
                <a:buNone/>
              </a:pPr>
              <a:r>
                <a:rPr lang="en-US" altLang="en-US" sz="900">
                  <a:cs typeface="Courier New" panose="02070309020205020404" pitchFamily="49" charset="0"/>
                </a:rPr>
                <a:t>Entity</a:t>
              </a:r>
            </a:p>
          </p:txBody>
        </p:sp>
        <p:sp>
          <p:nvSpPr>
            <p:cNvPr id="15385" name="Text Box 28">
              <a:extLst>
                <a:ext uri="{FF2B5EF4-FFF2-40B4-BE49-F238E27FC236}">
                  <a16:creationId xmlns:a16="http://schemas.microsoft.com/office/drawing/2014/main" id="{6DC06122-1DAA-944A-9CF9-2ECF6FB0D530}"/>
                </a:ext>
              </a:extLst>
            </p:cNvPr>
            <p:cNvSpPr txBox="1">
              <a:spLocks noChangeArrowheads="1"/>
            </p:cNvSpPr>
            <p:nvPr/>
          </p:nvSpPr>
          <p:spPr bwMode="auto">
            <a:xfrm>
              <a:off x="469" y="1882"/>
              <a:ext cx="332" cy="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Cost</a:t>
              </a:r>
            </a:p>
            <a:p>
              <a:pPr algn="ctr" eaLnBrk="1" hangingPunct="1">
                <a:spcAft>
                  <a:spcPct val="0"/>
                </a:spcAft>
                <a:buClrTx/>
                <a:buFontTx/>
                <a:buNone/>
              </a:pPr>
              <a:r>
                <a:rPr lang="en-US" altLang="en-US" sz="900">
                  <a:cs typeface="Courier New" panose="02070309020205020404" pitchFamily="49" charset="0"/>
                </a:rPr>
                <a:t>Centre</a:t>
              </a:r>
            </a:p>
          </p:txBody>
        </p:sp>
        <p:sp>
          <p:nvSpPr>
            <p:cNvPr id="15386" name="Text Box 29">
              <a:extLst>
                <a:ext uri="{FF2B5EF4-FFF2-40B4-BE49-F238E27FC236}">
                  <a16:creationId xmlns:a16="http://schemas.microsoft.com/office/drawing/2014/main" id="{D44D5A7A-9940-1841-B695-E90AA8FD5635}"/>
                </a:ext>
              </a:extLst>
            </p:cNvPr>
            <p:cNvSpPr txBox="1">
              <a:spLocks noChangeArrowheads="1"/>
            </p:cNvSpPr>
            <p:nvPr/>
          </p:nvSpPr>
          <p:spPr bwMode="auto">
            <a:xfrm>
              <a:off x="706" y="1873"/>
              <a:ext cx="276"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Acct.</a:t>
              </a:r>
            </a:p>
          </p:txBody>
        </p:sp>
        <p:sp>
          <p:nvSpPr>
            <p:cNvPr id="15387" name="Text Box 30">
              <a:extLst>
                <a:ext uri="{FF2B5EF4-FFF2-40B4-BE49-F238E27FC236}">
                  <a16:creationId xmlns:a16="http://schemas.microsoft.com/office/drawing/2014/main" id="{C197BE21-1235-A844-AB11-2B115A11F365}"/>
                </a:ext>
              </a:extLst>
            </p:cNvPr>
            <p:cNvSpPr txBox="1">
              <a:spLocks noChangeArrowheads="1"/>
            </p:cNvSpPr>
            <p:nvPr/>
          </p:nvSpPr>
          <p:spPr bwMode="auto">
            <a:xfrm>
              <a:off x="912" y="1873"/>
              <a:ext cx="308"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Count</a:t>
              </a:r>
            </a:p>
          </p:txBody>
        </p:sp>
        <p:sp>
          <p:nvSpPr>
            <p:cNvPr id="15388" name="Text Box 31">
              <a:extLst>
                <a:ext uri="{FF2B5EF4-FFF2-40B4-BE49-F238E27FC236}">
                  <a16:creationId xmlns:a16="http://schemas.microsoft.com/office/drawing/2014/main" id="{20A554FA-C691-4344-8319-4F49B6ADF6AF}"/>
                </a:ext>
              </a:extLst>
            </p:cNvPr>
            <p:cNvSpPr txBox="1">
              <a:spLocks noChangeArrowheads="1"/>
            </p:cNvSpPr>
            <p:nvPr/>
          </p:nvSpPr>
          <p:spPr bwMode="auto">
            <a:xfrm>
              <a:off x="1156" y="1872"/>
              <a:ext cx="364" cy="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Tx/>
                <a:buFontTx/>
                <a:buNone/>
              </a:pPr>
              <a:r>
                <a:rPr lang="en-US" altLang="en-US" sz="900">
                  <a:cs typeface="Courier New" panose="02070309020205020404" pitchFamily="49" charset="0"/>
                </a:rPr>
                <a:t>Amount</a:t>
              </a:r>
            </a:p>
          </p:txBody>
        </p:sp>
      </p:grpSp>
      <p:sp>
        <p:nvSpPr>
          <p:cNvPr id="15363" name="Rectangle 20">
            <a:extLst>
              <a:ext uri="{FF2B5EF4-FFF2-40B4-BE49-F238E27FC236}">
                <a16:creationId xmlns:a16="http://schemas.microsoft.com/office/drawing/2014/main" id="{5C18C9A2-E153-9543-963F-D6542C94FFBA}"/>
              </a:ext>
            </a:extLst>
          </p:cNvPr>
          <p:cNvSpPr>
            <a:spLocks noChangeArrowheads="1"/>
          </p:cNvSpPr>
          <p:nvPr/>
        </p:nvSpPr>
        <p:spPr bwMode="auto">
          <a:xfrm>
            <a:off x="1905000" y="5105400"/>
            <a:ext cx="4953000" cy="1323975"/>
          </a:xfrm>
          <a:prstGeom prst="rect">
            <a:avLst/>
          </a:prstGeom>
          <a:noFill/>
          <a:ln w="952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 EVENT     EVENT        VIEW      LOGIC</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 </a:t>
            </a:r>
            <a:r>
              <a:rPr lang="en-US" altLang="en-US" sz="800" u="sng">
                <a:latin typeface="Courier New" panose="02070309020205020404" pitchFamily="49" charset="0"/>
                <a:cs typeface="Courier New" panose="02070309020205020404" pitchFamily="49" charset="0"/>
              </a:rPr>
              <a:t>DDNAME    RECORD      NUMBER      ROW         *****VALUE-1**  *****VALUE-2**</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1 V:   3261 LT:      3 NV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1 V:   3261 LT:      4 CFEC  52234999        522349999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1 V:   3261 LT:      5 WRIN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2 V:   3261 LT:      3 NV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2 V:   3261 LT:      4 CFEC  522349999       522349999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2 V:   3261 LT:      5 WRIN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3 V:   3261 LT:      3 NV   </a:t>
            </a:r>
          </a:p>
          <a:p>
            <a:pPr eaLnBrk="1" hangingPunct="1">
              <a:spcAft>
                <a:spcPct val="0"/>
              </a:spcAft>
              <a:buClrTx/>
              <a:buFontTx/>
              <a:buNone/>
            </a:pPr>
            <a:r>
              <a:rPr lang="en-US" altLang="en-US" sz="800">
                <a:latin typeface="Courier New" panose="02070309020205020404" pitchFamily="49" charset="0"/>
                <a:cs typeface="Courier New" panose="02070309020205020404" pitchFamily="49" charset="0"/>
              </a:rPr>
              <a:t>EVENT             3 V:   3261 LT:      4 CFEC  522349731       522349999           </a:t>
            </a:r>
          </a:p>
        </p:txBody>
      </p:sp>
      <p:sp>
        <p:nvSpPr>
          <p:cNvPr id="15364" name="Rectangle 2">
            <a:extLst>
              <a:ext uri="{FF2B5EF4-FFF2-40B4-BE49-F238E27FC236}">
                <a16:creationId xmlns:a16="http://schemas.microsoft.com/office/drawing/2014/main" id="{0B1CF352-26D8-FC43-A6E5-259E51396F50}"/>
              </a:ext>
            </a:extLst>
          </p:cNvPr>
          <p:cNvSpPr>
            <a:spLocks noGrp="1" noChangeArrowheads="1"/>
          </p:cNvSpPr>
          <p:nvPr>
            <p:ph type="title"/>
          </p:nvPr>
        </p:nvSpPr>
        <p:spPr>
          <a:xfrm>
            <a:off x="228600" y="138113"/>
            <a:ext cx="7818438" cy="547687"/>
          </a:xfrm>
          <a:ln/>
        </p:spPr>
        <p:txBody>
          <a:bodyPr/>
          <a:lstStyle/>
          <a:p>
            <a:r>
              <a:rPr altLang="en-US"/>
              <a:t>Overview</a:t>
            </a:r>
          </a:p>
        </p:txBody>
      </p:sp>
      <p:sp>
        <p:nvSpPr>
          <p:cNvPr id="15365" name="AutoShape 4">
            <a:extLst>
              <a:ext uri="{FF2B5EF4-FFF2-40B4-BE49-F238E27FC236}">
                <a16:creationId xmlns:a16="http://schemas.microsoft.com/office/drawing/2014/main" id="{615B5814-5F9D-334F-9DFF-BEE081DE0614}"/>
              </a:ext>
            </a:extLst>
          </p:cNvPr>
          <p:cNvSpPr>
            <a:spLocks noChangeArrowheads="1"/>
          </p:cNvSpPr>
          <p:nvPr/>
        </p:nvSpPr>
        <p:spPr bwMode="auto">
          <a:xfrm>
            <a:off x="1524000" y="3144838"/>
            <a:ext cx="1003300" cy="1254125"/>
          </a:xfrm>
          <a:prstGeom prst="flowChartMagneticDisk">
            <a:avLst/>
          </a:prstGeom>
          <a:solidFill>
            <a:srgbClr val="00FFFF"/>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Source</a:t>
            </a:r>
          </a:p>
          <a:p>
            <a:pPr algn="ctr" eaLnBrk="1" hangingPunct="1">
              <a:spcAft>
                <a:spcPct val="0"/>
              </a:spcAft>
              <a:buClr>
                <a:schemeClr val="accent2"/>
              </a:buClr>
            </a:pPr>
            <a:r>
              <a:rPr lang="en-US" altLang="en-US" sz="1600"/>
              <a:t>Data</a:t>
            </a:r>
          </a:p>
        </p:txBody>
      </p:sp>
      <p:sp>
        <p:nvSpPr>
          <p:cNvPr id="15366" name="AutoShape 6">
            <a:extLst>
              <a:ext uri="{FF2B5EF4-FFF2-40B4-BE49-F238E27FC236}">
                <a16:creationId xmlns:a16="http://schemas.microsoft.com/office/drawing/2014/main" id="{78C9B2D6-60C2-E74E-9B41-318EC38C7140}"/>
              </a:ext>
            </a:extLst>
          </p:cNvPr>
          <p:cNvSpPr>
            <a:spLocks noChangeArrowheads="1"/>
          </p:cNvSpPr>
          <p:nvPr/>
        </p:nvSpPr>
        <p:spPr bwMode="auto">
          <a:xfrm>
            <a:off x="6088063" y="3144838"/>
            <a:ext cx="1004887" cy="1254125"/>
          </a:xfrm>
          <a:prstGeom prst="flowChartMagneticDisk">
            <a:avLst/>
          </a:prstGeom>
          <a:solidFill>
            <a:srgbClr val="00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600"/>
              <a:t>Output</a:t>
            </a:r>
          </a:p>
        </p:txBody>
      </p:sp>
      <p:sp>
        <p:nvSpPr>
          <p:cNvPr id="15367" name="AutoShape 8">
            <a:extLst>
              <a:ext uri="{FF2B5EF4-FFF2-40B4-BE49-F238E27FC236}">
                <a16:creationId xmlns:a16="http://schemas.microsoft.com/office/drawing/2014/main" id="{62FBA180-00F0-A74C-9437-2A86AE50F826}"/>
              </a:ext>
            </a:extLst>
          </p:cNvPr>
          <p:cNvSpPr>
            <a:spLocks noChangeArrowheads="1"/>
          </p:cNvSpPr>
          <p:nvPr/>
        </p:nvSpPr>
        <p:spPr bwMode="auto">
          <a:xfrm rot="5400000">
            <a:off x="4135438" y="2874962"/>
            <a:ext cx="458788"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68" name="AutoShape 9">
            <a:extLst>
              <a:ext uri="{FF2B5EF4-FFF2-40B4-BE49-F238E27FC236}">
                <a16:creationId xmlns:a16="http://schemas.microsoft.com/office/drawing/2014/main" id="{E73A73FD-C2E7-434B-ABFC-B7EA31E2697D}"/>
              </a:ext>
            </a:extLst>
          </p:cNvPr>
          <p:cNvSpPr>
            <a:spLocks noChangeArrowheads="1"/>
          </p:cNvSpPr>
          <p:nvPr/>
        </p:nvSpPr>
        <p:spPr bwMode="auto">
          <a:xfrm>
            <a:off x="2714625" y="35258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69" name="AutoShape 10">
            <a:extLst>
              <a:ext uri="{FF2B5EF4-FFF2-40B4-BE49-F238E27FC236}">
                <a16:creationId xmlns:a16="http://schemas.microsoft.com/office/drawing/2014/main" id="{6847096E-E7BC-9544-8B19-647119B50550}"/>
              </a:ext>
            </a:extLst>
          </p:cNvPr>
          <p:cNvSpPr>
            <a:spLocks noChangeArrowheads="1"/>
          </p:cNvSpPr>
          <p:nvPr/>
        </p:nvSpPr>
        <p:spPr bwMode="auto">
          <a:xfrm>
            <a:off x="5278438" y="3525838"/>
            <a:ext cx="688975" cy="500062"/>
          </a:xfrm>
          <a:prstGeom prst="rightArrow">
            <a:avLst>
              <a:gd name="adj1" fmla="val 50000"/>
              <a:gd name="adj2" fmla="val 34444"/>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855500" name="Rectangle 12">
            <a:extLst>
              <a:ext uri="{FF2B5EF4-FFF2-40B4-BE49-F238E27FC236}">
                <a16:creationId xmlns:a16="http://schemas.microsoft.com/office/drawing/2014/main" id="{2DF0761F-3C4D-BE40-82F7-273F75E393DA}"/>
              </a:ext>
            </a:extLst>
          </p:cNvPr>
          <p:cNvSpPr>
            <a:spLocks noChangeArrowheads="1"/>
          </p:cNvSpPr>
          <p:nvPr/>
        </p:nvSpPr>
        <p:spPr bwMode="auto">
          <a:xfrm>
            <a:off x="3663950" y="3395663"/>
            <a:ext cx="1447800" cy="750887"/>
          </a:xfrm>
          <a:prstGeom prst="rect">
            <a:avLst/>
          </a:prstGeom>
          <a:noFill/>
          <a:ln w="9525">
            <a:solidFill>
              <a:schemeClr val="tx1"/>
            </a:solidFill>
            <a:miter lim="800000"/>
            <a:headEnd/>
            <a:tailEnd/>
          </a:ln>
          <a:effectLst>
            <a:prstShdw prst="shdw17" dist="17961" dir="2700000">
              <a:srgbClr val="000000">
                <a:alpha val="74998"/>
              </a:srgbClr>
            </a:prstShdw>
          </a:effectLst>
          <a:extLst>
            <a:ext uri="{909E8E84-426E-40DD-AFC4-6F175D3DCCD1}">
              <a14:hiddenFill xmlns:a14="http://schemas.microsoft.com/office/drawing/2010/main">
                <a:solidFill>
                  <a:srgbClr val="FFFFFF"/>
                </a:solidFill>
              </a14:hiddenFill>
            </a:ext>
          </a:extLst>
        </p:spPr>
        <p:txBody>
          <a:bodyPr wrap="none" anchor="ctr"/>
          <a:lstStyle/>
          <a:p>
            <a:pPr algn="ctr" eaLnBrk="1" hangingPunct="1">
              <a:lnSpc>
                <a:spcPct val="90000"/>
              </a:lnSpc>
              <a:defRPr/>
            </a:pPr>
            <a:r>
              <a:rPr lang="en-US">
                <a:solidFill>
                  <a:schemeClr val="tx1"/>
                </a:solidFill>
                <a:latin typeface="Arial" charset="0"/>
                <a:cs typeface="+mn-cs"/>
              </a:rPr>
              <a:t>GVBMR95</a:t>
            </a:r>
          </a:p>
        </p:txBody>
      </p:sp>
      <p:sp>
        <p:nvSpPr>
          <p:cNvPr id="15371" name="AutoShape 17">
            <a:extLst>
              <a:ext uri="{FF2B5EF4-FFF2-40B4-BE49-F238E27FC236}">
                <a16:creationId xmlns:a16="http://schemas.microsoft.com/office/drawing/2014/main" id="{AFA120B5-837E-8B44-8109-BE095D9B6129}"/>
              </a:ext>
            </a:extLst>
          </p:cNvPr>
          <p:cNvSpPr>
            <a:spLocks noChangeArrowheads="1"/>
          </p:cNvSpPr>
          <p:nvPr/>
        </p:nvSpPr>
        <p:spPr bwMode="auto">
          <a:xfrm>
            <a:off x="3657600" y="4724400"/>
            <a:ext cx="1524000" cy="762000"/>
          </a:xfrm>
          <a:prstGeom prst="flowChartDocument">
            <a:avLst/>
          </a:prstGeom>
          <a:solidFill>
            <a:srgbClr val="99CCFF"/>
          </a:solidFill>
          <a:ln>
            <a:noFill/>
          </a:ln>
          <a:effectLst>
            <a:prstShdw prst="shdw17" dist="17961" dir="2700000">
              <a:srgbClr val="5C7A99">
                <a:alpha val="74997"/>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lnSpc>
                <a:spcPct val="90000"/>
              </a:lnSpc>
              <a:spcAft>
                <a:spcPct val="0"/>
              </a:spcAft>
              <a:buClrTx/>
              <a:buFontTx/>
              <a:buNone/>
            </a:pPr>
            <a:r>
              <a:rPr lang="en-US" altLang="en-US" sz="2200"/>
              <a:t>Logic Table</a:t>
            </a:r>
          </a:p>
          <a:p>
            <a:pPr algn="ctr" eaLnBrk="1" hangingPunct="1">
              <a:lnSpc>
                <a:spcPct val="90000"/>
              </a:lnSpc>
              <a:spcAft>
                <a:spcPct val="0"/>
              </a:spcAft>
              <a:buClrTx/>
              <a:buFontTx/>
              <a:buNone/>
            </a:pPr>
            <a:r>
              <a:rPr lang="en-US" altLang="en-US" sz="2200"/>
              <a:t>Trace</a:t>
            </a:r>
          </a:p>
        </p:txBody>
      </p:sp>
      <p:sp>
        <p:nvSpPr>
          <p:cNvPr id="15372" name="AutoShape 18">
            <a:extLst>
              <a:ext uri="{FF2B5EF4-FFF2-40B4-BE49-F238E27FC236}">
                <a16:creationId xmlns:a16="http://schemas.microsoft.com/office/drawing/2014/main" id="{4F300A92-AEDB-A34E-88FF-8CF8B62F734E}"/>
              </a:ext>
            </a:extLst>
          </p:cNvPr>
          <p:cNvSpPr>
            <a:spLocks noChangeArrowheads="1"/>
          </p:cNvSpPr>
          <p:nvPr/>
        </p:nvSpPr>
        <p:spPr bwMode="auto">
          <a:xfrm rot="5400000">
            <a:off x="4135438" y="4168775"/>
            <a:ext cx="458787" cy="500063"/>
          </a:xfrm>
          <a:prstGeom prst="rightArrow">
            <a:avLst>
              <a:gd name="adj1" fmla="val 50000"/>
              <a:gd name="adj2" fmla="val 25000"/>
            </a:avLst>
          </a:prstGeom>
          <a:solidFill>
            <a:schemeClr val="tx2"/>
          </a:solidFill>
          <a:ln w="12700">
            <a:solidFill>
              <a:schemeClr val="tx1"/>
            </a:solidFill>
            <a:miter lim="800000"/>
            <a:headEnd/>
            <a:tailEnd/>
          </a:ln>
        </p:spPr>
        <p:txBody>
          <a:bodyPr wrap="none" lIns="0" rIns="0"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5373" name="Rectangle 19">
            <a:extLst>
              <a:ext uri="{FF2B5EF4-FFF2-40B4-BE49-F238E27FC236}">
                <a16:creationId xmlns:a16="http://schemas.microsoft.com/office/drawing/2014/main" id="{4AFE2AAD-D7AF-1C4B-B9E3-21653F7AA546}"/>
              </a:ext>
            </a:extLst>
          </p:cNvPr>
          <p:cNvSpPr>
            <a:spLocks noChangeArrowheads="1"/>
          </p:cNvSpPr>
          <p:nvPr/>
        </p:nvSpPr>
        <p:spPr bwMode="auto">
          <a:xfrm>
            <a:off x="2171700" y="609600"/>
            <a:ext cx="4838700" cy="1568450"/>
          </a:xfrm>
          <a:prstGeom prst="rect">
            <a:avLst/>
          </a:prstGeom>
          <a:noFill/>
          <a:ln w="9525">
            <a:solidFill>
              <a:srgbClr val="3366FF"/>
            </a:solidFill>
            <a:miter lim="800000"/>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8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8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8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15374" name="AutoShape 13">
            <a:extLst>
              <a:ext uri="{FF2B5EF4-FFF2-40B4-BE49-F238E27FC236}">
                <a16:creationId xmlns:a16="http://schemas.microsoft.com/office/drawing/2014/main" id="{8E3E5541-A5F5-844F-85FD-7A98FFD3F3B4}"/>
              </a:ext>
            </a:extLst>
          </p:cNvPr>
          <p:cNvSpPr>
            <a:spLocks noChangeArrowheads="1"/>
          </p:cNvSpPr>
          <p:nvPr/>
        </p:nvSpPr>
        <p:spPr bwMode="auto">
          <a:xfrm>
            <a:off x="3886200" y="1600200"/>
            <a:ext cx="909638" cy="1198563"/>
          </a:xfrm>
          <a:prstGeom prst="flowChartMagneticDisk">
            <a:avLst/>
          </a:prstGeom>
          <a:solidFill>
            <a:srgbClr val="FFFF00"/>
          </a:solidFill>
          <a:ln w="9525">
            <a:solidFill>
              <a:schemeClr val="tx1"/>
            </a:solidFill>
            <a:round/>
            <a:headEnd/>
            <a:tailEnd/>
          </a:ln>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lgn="ctr" eaLnBrk="1" hangingPunct="1">
              <a:spcAft>
                <a:spcPct val="0"/>
              </a:spcAft>
              <a:buClr>
                <a:schemeClr val="accent2"/>
              </a:buClr>
            </a:pPr>
            <a:r>
              <a:rPr lang="en-US" altLang="en-US" sz="1400"/>
              <a:t>Logic</a:t>
            </a:r>
          </a:p>
          <a:p>
            <a:pPr algn="ctr" eaLnBrk="1" hangingPunct="1">
              <a:spcAft>
                <a:spcPct val="0"/>
              </a:spcAft>
              <a:buClr>
                <a:schemeClr val="accent2"/>
              </a:buClr>
            </a:pPr>
            <a:r>
              <a:rPr lang="en-US" altLang="en-US" sz="1400"/>
              <a:t>Table</a:t>
            </a:r>
          </a:p>
        </p:txBody>
      </p:sp>
      <p:sp>
        <p:nvSpPr>
          <p:cNvPr id="1855536" name="Text Box 48">
            <a:extLst>
              <a:ext uri="{FF2B5EF4-FFF2-40B4-BE49-F238E27FC236}">
                <a16:creationId xmlns:a16="http://schemas.microsoft.com/office/drawing/2014/main" id="{26488293-73A0-E145-9733-2597080C5CDA}"/>
              </a:ext>
            </a:extLst>
          </p:cNvPr>
          <p:cNvSpPr txBox="1">
            <a:spLocks noChangeArrowheads="1"/>
          </p:cNvSpPr>
          <p:nvPr/>
        </p:nvSpPr>
        <p:spPr bwMode="auto">
          <a:xfrm>
            <a:off x="1371600" y="4419600"/>
            <a:ext cx="1427163"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Event File</a:t>
            </a:r>
          </a:p>
        </p:txBody>
      </p:sp>
      <p:sp>
        <p:nvSpPr>
          <p:cNvPr id="1855537" name="Text Box 49">
            <a:extLst>
              <a:ext uri="{FF2B5EF4-FFF2-40B4-BE49-F238E27FC236}">
                <a16:creationId xmlns:a16="http://schemas.microsoft.com/office/drawing/2014/main" id="{3334BCC0-2653-B040-9D02-B2B59615233C}"/>
              </a:ext>
            </a:extLst>
          </p:cNvPr>
          <p:cNvSpPr txBox="1">
            <a:spLocks noChangeArrowheads="1"/>
          </p:cNvSpPr>
          <p:nvPr/>
        </p:nvSpPr>
        <p:spPr bwMode="auto">
          <a:xfrm>
            <a:off x="5888038" y="4419600"/>
            <a:ext cx="1582737" cy="393700"/>
          </a:xfrm>
          <a:prstGeom prst="rect">
            <a:avLst/>
          </a:prstGeom>
          <a:noFill/>
          <a:ln>
            <a:noFill/>
          </a:ln>
          <a:effectLst>
            <a:prstShdw prst="shdw17" dist="17961" dir="2700000">
              <a:srgbClr val="485297">
                <a:alpha val="74998"/>
              </a:srgbClr>
            </a:prst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lnSpc>
                <a:spcPct val="90000"/>
              </a:lnSpc>
              <a:defRPr/>
            </a:pPr>
            <a:r>
              <a:rPr lang="en-US">
                <a:latin typeface="Arial" charset="0"/>
                <a:cs typeface="+mn-cs"/>
              </a:rPr>
              <a:t>Extract File</a:t>
            </a:r>
          </a:p>
        </p:txBody>
      </p:sp>
      <p:sp>
        <p:nvSpPr>
          <p:cNvPr id="15377" name="Slide Number Placeholder 1">
            <a:extLst>
              <a:ext uri="{FF2B5EF4-FFF2-40B4-BE49-F238E27FC236}">
                <a16:creationId xmlns:a16="http://schemas.microsoft.com/office/drawing/2014/main" id="{CA951037-8FDD-C94F-B2B6-627B9C081EBB}"/>
              </a:ext>
            </a:extLst>
          </p:cNvPr>
          <p:cNvSpPr>
            <a:spLocks noGrp="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178B1194-7FB2-4C4E-9AE2-CC1894EBBDE0}" type="slidenum">
              <a:rPr lang="en-AU" altLang="en-US" sz="1400">
                <a:solidFill>
                  <a:schemeClr val="hlink"/>
                </a:solidFill>
              </a:rPr>
              <a:pPr>
                <a:spcAft>
                  <a:spcPct val="0"/>
                </a:spcAft>
                <a:buClrTx/>
                <a:buFontTx/>
                <a:buNone/>
              </a:pPr>
              <a:t>4</a:t>
            </a:fld>
            <a:endParaRPr lang="en-AU" altLang="en-US" sz="14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B16121E0-565F-CB49-A8C3-5663238E7A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92454" y="3395663"/>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6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9">
            <a:extLst>
              <a:ext uri="{FF2B5EF4-FFF2-40B4-BE49-F238E27FC236}">
                <a16:creationId xmlns:a16="http://schemas.microsoft.com/office/drawing/2014/main" id="{821404AE-E46F-EC4B-9B70-5D360D559326}"/>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6C4C439B-CBB8-D14C-BCA8-71DAE2065FE6}" type="slidenum">
              <a:rPr lang="en-AU" altLang="en-US" sz="1400">
                <a:solidFill>
                  <a:schemeClr val="hlink"/>
                </a:solidFill>
              </a:rPr>
              <a:pPr>
                <a:spcAft>
                  <a:spcPct val="0"/>
                </a:spcAft>
                <a:buClrTx/>
                <a:buFontTx/>
                <a:buNone/>
              </a:pPr>
              <a:t>5</a:t>
            </a:fld>
            <a:endParaRPr lang="en-AU" altLang="en-US" sz="1400">
              <a:solidFill>
                <a:schemeClr val="hlink"/>
              </a:solidFill>
            </a:endParaRPr>
          </a:p>
        </p:txBody>
      </p:sp>
      <p:sp>
        <p:nvSpPr>
          <p:cNvPr id="17410" name="Rectangle 2">
            <a:extLst>
              <a:ext uri="{FF2B5EF4-FFF2-40B4-BE49-F238E27FC236}">
                <a16:creationId xmlns:a16="http://schemas.microsoft.com/office/drawing/2014/main" id="{37A0E27A-A83D-DF4C-B54C-DF2EA36A819C}"/>
              </a:ext>
            </a:extLst>
          </p:cNvPr>
          <p:cNvSpPr>
            <a:spLocks noGrp="1" noChangeArrowheads="1"/>
          </p:cNvSpPr>
          <p:nvPr>
            <p:ph type="title" idx="4294967295"/>
          </p:nvPr>
        </p:nvSpPr>
        <p:spPr/>
        <p:txBody>
          <a:bodyPr/>
          <a:lstStyle/>
          <a:p>
            <a:pPr eaLnBrk="1" hangingPunct="1"/>
            <a:r>
              <a:rPr lang="en-US" altLang="en-US"/>
              <a:t>Logic Table Structure Row Numbers</a:t>
            </a:r>
          </a:p>
        </p:txBody>
      </p:sp>
      <p:sp>
        <p:nvSpPr>
          <p:cNvPr id="17411" name="Rectangle 3">
            <a:extLst>
              <a:ext uri="{FF2B5EF4-FFF2-40B4-BE49-F238E27FC236}">
                <a16:creationId xmlns:a16="http://schemas.microsoft.com/office/drawing/2014/main" id="{581B0C11-79DE-7143-96E7-538F234210C4}"/>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17412" name="Rectangle 10">
            <a:extLst>
              <a:ext uri="{FF2B5EF4-FFF2-40B4-BE49-F238E27FC236}">
                <a16:creationId xmlns:a16="http://schemas.microsoft.com/office/drawing/2014/main" id="{F2FAC183-591F-D442-828C-61E7AEB2BAD2}"/>
              </a:ext>
            </a:extLst>
          </p:cNvPr>
          <p:cNvSpPr>
            <a:spLocks noChangeArrowheads="1"/>
          </p:cNvSpPr>
          <p:nvPr/>
        </p:nvSpPr>
        <p:spPr bwMode="auto">
          <a:xfrm>
            <a:off x="1676400" y="1143000"/>
            <a:ext cx="1066800" cy="4572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17413" name="Rectangle 12">
            <a:extLst>
              <a:ext uri="{FF2B5EF4-FFF2-40B4-BE49-F238E27FC236}">
                <a16:creationId xmlns:a16="http://schemas.microsoft.com/office/drawing/2014/main" id="{9C603F88-9CA2-EC4E-BB24-EDA2BBC49FFF}"/>
              </a:ext>
            </a:extLst>
          </p:cNvPr>
          <p:cNvSpPr>
            <a:spLocks noChangeArrowheads="1"/>
          </p:cNvSpPr>
          <p:nvPr/>
        </p:nvSpPr>
        <p:spPr bwMode="auto">
          <a:xfrm>
            <a:off x="1295400" y="1524000"/>
            <a:ext cx="381000" cy="1905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D8CDA9C7-326C-F943-9DEC-AC1D2F65E9E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752600" y="261302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60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9">
            <a:extLst>
              <a:ext uri="{FF2B5EF4-FFF2-40B4-BE49-F238E27FC236}">
                <a16:creationId xmlns:a16="http://schemas.microsoft.com/office/drawing/2014/main" id="{2C68F850-5D5B-E44D-A798-A01BA1CE7F8C}"/>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09931F58-8845-A247-A163-618188A4B6D5}" type="slidenum">
              <a:rPr lang="en-AU" altLang="en-US" sz="1400">
                <a:solidFill>
                  <a:schemeClr val="hlink"/>
                </a:solidFill>
              </a:rPr>
              <a:pPr>
                <a:spcAft>
                  <a:spcPct val="0"/>
                </a:spcAft>
                <a:buClrTx/>
                <a:buFontTx/>
                <a:buNone/>
              </a:pPr>
              <a:t>6</a:t>
            </a:fld>
            <a:endParaRPr lang="en-AU" altLang="en-US" sz="1400">
              <a:solidFill>
                <a:schemeClr val="hlink"/>
              </a:solidFill>
            </a:endParaRPr>
          </a:p>
        </p:txBody>
      </p:sp>
      <p:sp>
        <p:nvSpPr>
          <p:cNvPr id="19458" name="Rectangle 2">
            <a:extLst>
              <a:ext uri="{FF2B5EF4-FFF2-40B4-BE49-F238E27FC236}">
                <a16:creationId xmlns:a16="http://schemas.microsoft.com/office/drawing/2014/main" id="{B1373CAA-BEB2-F442-994F-86B6324BA527}"/>
              </a:ext>
            </a:extLst>
          </p:cNvPr>
          <p:cNvSpPr>
            <a:spLocks noGrp="1" noChangeArrowheads="1"/>
          </p:cNvSpPr>
          <p:nvPr>
            <p:ph type="title" idx="4294967295"/>
          </p:nvPr>
        </p:nvSpPr>
        <p:spPr/>
        <p:txBody>
          <a:bodyPr/>
          <a:lstStyle/>
          <a:p>
            <a:pPr eaLnBrk="1" hangingPunct="1"/>
            <a:r>
              <a:rPr lang="en-US" altLang="en-US"/>
              <a:t>Logic Table Structure Function Codes</a:t>
            </a:r>
          </a:p>
        </p:txBody>
      </p:sp>
      <p:sp>
        <p:nvSpPr>
          <p:cNvPr id="19459" name="Rectangle 3">
            <a:extLst>
              <a:ext uri="{FF2B5EF4-FFF2-40B4-BE49-F238E27FC236}">
                <a16:creationId xmlns:a16="http://schemas.microsoft.com/office/drawing/2014/main" id="{062B7321-37AD-AD4C-A488-DFE6914CD7CB}"/>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19460" name="Rectangle 4">
            <a:extLst>
              <a:ext uri="{FF2B5EF4-FFF2-40B4-BE49-F238E27FC236}">
                <a16:creationId xmlns:a16="http://schemas.microsoft.com/office/drawing/2014/main" id="{4F19CB94-0206-CA44-961D-3A8FAA883559}"/>
              </a:ext>
            </a:extLst>
          </p:cNvPr>
          <p:cNvSpPr>
            <a:spLocks noChangeArrowheads="1"/>
          </p:cNvSpPr>
          <p:nvPr/>
        </p:nvSpPr>
        <p:spPr bwMode="auto">
          <a:xfrm>
            <a:off x="2667000" y="1143000"/>
            <a:ext cx="533400" cy="2286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6" name="Rectangle 5">
            <a:extLst>
              <a:ext uri="{FF2B5EF4-FFF2-40B4-BE49-F238E27FC236}">
                <a16:creationId xmlns:a16="http://schemas.microsoft.com/office/drawing/2014/main" id="{40A4936A-14B3-C845-9D72-84886B8AA780}"/>
              </a:ext>
            </a:extLst>
          </p:cNvPr>
          <p:cNvSpPr txBox="1">
            <a:spLocks noChangeArrowheads="1"/>
          </p:cNvSpPr>
          <p:nvPr/>
        </p:nvSpPr>
        <p:spPr>
          <a:xfrm>
            <a:off x="1905000" y="3962400"/>
            <a:ext cx="5105400" cy="2286000"/>
          </a:xfrm>
          <a:prstGeom prst="rect">
            <a:avLst/>
          </a:prstGeom>
          <a:ln>
            <a:solidFill>
              <a:schemeClr val="accent1">
                <a:lumMod val="60000"/>
                <a:lumOff val="40000"/>
              </a:schemeClr>
            </a:solidFill>
          </a:ln>
        </p:spPr>
        <p:txBody>
          <a:bodyPr/>
          <a:lstStyle>
            <a:lvl1pPr marL="342900" indent="-342900" algn="l" rtl="0" eaLnBrk="0" fontAlgn="base" hangingPunct="0">
              <a:spcBef>
                <a:spcPct val="0"/>
              </a:spcBef>
              <a:spcAft>
                <a:spcPct val="10000"/>
              </a:spcAft>
              <a:buClr>
                <a:schemeClr val="tx1"/>
              </a:buClr>
              <a:buFont typeface="Wingdings" pitchFamily="2" charset="2"/>
              <a:defRPr sz="2000">
                <a:solidFill>
                  <a:schemeClr val="tx1"/>
                </a:solidFill>
                <a:latin typeface="+mn-lt"/>
                <a:ea typeface="+mn-ea"/>
                <a:cs typeface="+mn-cs"/>
              </a:defRPr>
            </a:lvl1pPr>
            <a:lvl2pPr marL="563563" indent="-220663" algn="l" rtl="0" eaLnBrk="0" fontAlgn="base" hangingPunct="0">
              <a:spcBef>
                <a:spcPct val="0"/>
              </a:spcBef>
              <a:spcAft>
                <a:spcPct val="5000"/>
              </a:spcAft>
              <a:buClr>
                <a:schemeClr val="tx1"/>
              </a:buClr>
              <a:buFont typeface="Wingdings" pitchFamily="2" charset="2"/>
              <a:buChar char="§"/>
              <a:defRPr sz="2000">
                <a:solidFill>
                  <a:schemeClr val="tx1"/>
                </a:solidFill>
                <a:latin typeface="+mn-lt"/>
              </a:defRPr>
            </a:lvl2pPr>
            <a:lvl3pPr marL="911225" indent="-233363" algn="l" rtl="0" eaLnBrk="0" fontAlgn="base" hangingPunct="0">
              <a:spcBef>
                <a:spcPct val="0"/>
              </a:spcBef>
              <a:spcAft>
                <a:spcPct val="5000"/>
              </a:spcAft>
              <a:buClr>
                <a:schemeClr val="tx1"/>
              </a:buClr>
              <a:buChar char="o"/>
              <a:defRPr>
                <a:solidFill>
                  <a:schemeClr val="tx1"/>
                </a:solidFill>
                <a:latin typeface="+mn-lt"/>
              </a:defRPr>
            </a:lvl3pPr>
            <a:lvl4pPr marL="1231900" indent="-206375" algn="l" rtl="0" eaLnBrk="0" fontAlgn="base" hangingPunct="0">
              <a:spcBef>
                <a:spcPct val="0"/>
              </a:spcBef>
              <a:spcAft>
                <a:spcPct val="5000"/>
              </a:spcAft>
              <a:buClr>
                <a:schemeClr val="tx1"/>
              </a:buClr>
              <a:buFont typeface="Wingdings" pitchFamily="2" charset="2"/>
              <a:buChar char="Ø"/>
              <a:defRPr>
                <a:solidFill>
                  <a:schemeClr val="tx1"/>
                </a:solidFill>
                <a:latin typeface="+mn-lt"/>
              </a:defRPr>
            </a:lvl4pPr>
            <a:lvl5pPr marL="1587500" indent="-163513" algn="l" rtl="0" eaLnBrk="0" fontAlgn="base" hangingPunct="0">
              <a:spcBef>
                <a:spcPct val="20000"/>
              </a:spcBef>
              <a:spcAft>
                <a:spcPct val="0"/>
              </a:spcAft>
              <a:buClr>
                <a:schemeClr val="bg1"/>
              </a:buClr>
              <a:buChar char="»"/>
              <a:defRPr sz="1600">
                <a:solidFill>
                  <a:schemeClr val="bg1"/>
                </a:solidFill>
                <a:latin typeface="+mn-lt"/>
              </a:defRPr>
            </a:lvl5pPr>
            <a:lvl6pPr marL="2044700" indent="-163513" algn="l" rtl="0" fontAlgn="base">
              <a:spcBef>
                <a:spcPct val="20000"/>
              </a:spcBef>
              <a:spcAft>
                <a:spcPct val="0"/>
              </a:spcAft>
              <a:buClr>
                <a:schemeClr val="bg1"/>
              </a:buClr>
              <a:buChar char="»"/>
              <a:defRPr sz="1600">
                <a:solidFill>
                  <a:schemeClr val="bg1"/>
                </a:solidFill>
                <a:latin typeface="+mn-lt"/>
              </a:defRPr>
            </a:lvl6pPr>
            <a:lvl7pPr marL="2501900" indent="-163513" algn="l" rtl="0" fontAlgn="base">
              <a:spcBef>
                <a:spcPct val="20000"/>
              </a:spcBef>
              <a:spcAft>
                <a:spcPct val="0"/>
              </a:spcAft>
              <a:buClr>
                <a:schemeClr val="bg1"/>
              </a:buClr>
              <a:buChar char="»"/>
              <a:defRPr sz="1600">
                <a:solidFill>
                  <a:schemeClr val="bg1"/>
                </a:solidFill>
                <a:latin typeface="+mn-lt"/>
              </a:defRPr>
            </a:lvl7pPr>
            <a:lvl8pPr marL="2959100" indent="-163513" algn="l" rtl="0" fontAlgn="base">
              <a:spcBef>
                <a:spcPct val="20000"/>
              </a:spcBef>
              <a:spcAft>
                <a:spcPct val="0"/>
              </a:spcAft>
              <a:buClr>
                <a:schemeClr val="bg1"/>
              </a:buClr>
              <a:buChar char="»"/>
              <a:defRPr sz="1600">
                <a:solidFill>
                  <a:schemeClr val="bg1"/>
                </a:solidFill>
                <a:latin typeface="+mn-lt"/>
              </a:defRPr>
            </a:lvl8pPr>
            <a:lvl9pPr marL="3416300" indent="-163513" algn="l" rtl="0" fontAlgn="base">
              <a:spcBef>
                <a:spcPct val="20000"/>
              </a:spcBef>
              <a:spcAft>
                <a:spcPct val="0"/>
              </a:spcAft>
              <a:buClr>
                <a:schemeClr val="bg1"/>
              </a:buClr>
              <a:buChar char="»"/>
              <a:defRPr sz="1600">
                <a:solidFill>
                  <a:schemeClr val="bg1"/>
                </a:solidFill>
                <a:latin typeface="+mn-lt"/>
              </a:defRPr>
            </a:lvl9pPr>
          </a:lstStyle>
          <a:p>
            <a:pPr marL="285750" indent="-285750">
              <a:buFont typeface="Arial" panose="020B0604020202020204" pitchFamily="34" charset="0"/>
              <a:buChar char="•"/>
              <a:defRPr/>
            </a:pPr>
            <a:r>
              <a:rPr lang="en-US" altLang="en-US" sz="1800" kern="0" dirty="0"/>
              <a:t>HD = Header for the Logic Table</a:t>
            </a:r>
          </a:p>
          <a:p>
            <a:pPr marL="285750" indent="-285750">
              <a:buFont typeface="Arial" panose="020B0604020202020204" pitchFamily="34" charset="0"/>
              <a:buChar char="•"/>
              <a:defRPr/>
            </a:pPr>
            <a:r>
              <a:rPr lang="en-US" altLang="en-US" sz="1800" kern="0" dirty="0"/>
              <a:t>RENX = Read Next Source Record</a:t>
            </a:r>
          </a:p>
          <a:p>
            <a:pPr marL="285750" indent="-285750">
              <a:buFont typeface="Arial" panose="020B0604020202020204" pitchFamily="34" charset="0"/>
              <a:buChar char="•"/>
              <a:defRPr/>
            </a:pPr>
            <a:r>
              <a:rPr lang="en-US" altLang="en-US" sz="1800" kern="0" dirty="0"/>
              <a:t>NV = New View</a:t>
            </a:r>
          </a:p>
          <a:p>
            <a:pPr marL="285750" indent="-285750">
              <a:buFont typeface="Arial" panose="020B0604020202020204" pitchFamily="34" charset="0"/>
              <a:buChar char="•"/>
              <a:defRPr/>
            </a:pPr>
            <a:r>
              <a:rPr lang="en-US" altLang="en-US" sz="1800" kern="0" dirty="0"/>
              <a:t>C___ = Compare two values</a:t>
            </a:r>
          </a:p>
          <a:p>
            <a:pPr marL="285750" indent="-285750">
              <a:buFont typeface="Arial" panose="020B0604020202020204" pitchFamily="34" charset="0"/>
              <a:buChar char="•"/>
              <a:defRPr/>
            </a:pPr>
            <a:r>
              <a:rPr lang="en-US" altLang="en-US" sz="1800" kern="0" dirty="0"/>
              <a:t>W___ = Write an record to the Extract File</a:t>
            </a:r>
          </a:p>
          <a:p>
            <a:pPr marL="285750" indent="-285750">
              <a:buFont typeface="Arial" panose="020B0604020202020204" pitchFamily="34" charset="0"/>
              <a:buChar char="•"/>
              <a:defRPr/>
            </a:pPr>
            <a:r>
              <a:rPr lang="en-US" altLang="en-US" sz="1800" kern="0" dirty="0"/>
              <a:t>ES = End of set of views</a:t>
            </a:r>
          </a:p>
          <a:p>
            <a:pPr marL="285750" indent="-285750">
              <a:buFont typeface="Arial" panose="020B0604020202020204" pitchFamily="34" charset="0"/>
              <a:buChar char="•"/>
              <a:defRPr/>
            </a:pPr>
            <a:r>
              <a:rPr lang="en-US" altLang="en-US" sz="1800" kern="0" dirty="0"/>
              <a:t>EN = End of the Logic Table</a:t>
            </a:r>
          </a:p>
        </p:txBody>
      </p:sp>
      <p:pic>
        <p:nvPicPr>
          <p:cNvPr id="2" name="Online Media 1" descr="Recorded Sound">
            <a:hlinkClick r:id="" action="ppaction://media"/>
            <a:extLst>
              <a:ext uri="{FF2B5EF4-FFF2-40B4-BE49-F238E27FC236}">
                <a16:creationId xmlns:a16="http://schemas.microsoft.com/office/drawing/2014/main" id="{2B259495-0A31-1247-AEFF-51350518544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244725" y="301942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9">
            <a:extLst>
              <a:ext uri="{FF2B5EF4-FFF2-40B4-BE49-F238E27FC236}">
                <a16:creationId xmlns:a16="http://schemas.microsoft.com/office/drawing/2014/main" id="{9A10F5D4-43E7-A942-8FAA-B53B5D8F312E}"/>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FC207852-EC2A-8647-B26C-65B2C0679EE7}" type="slidenum">
              <a:rPr lang="en-AU" altLang="en-US" sz="1400">
                <a:solidFill>
                  <a:schemeClr val="hlink"/>
                </a:solidFill>
              </a:rPr>
              <a:pPr>
                <a:spcAft>
                  <a:spcPct val="0"/>
                </a:spcAft>
                <a:buClrTx/>
                <a:buFontTx/>
                <a:buNone/>
              </a:pPr>
              <a:t>7</a:t>
            </a:fld>
            <a:endParaRPr lang="en-AU" altLang="en-US" sz="1400">
              <a:solidFill>
                <a:schemeClr val="hlink"/>
              </a:solidFill>
            </a:endParaRPr>
          </a:p>
        </p:txBody>
      </p:sp>
      <p:sp>
        <p:nvSpPr>
          <p:cNvPr id="21506" name="Rectangle 2">
            <a:extLst>
              <a:ext uri="{FF2B5EF4-FFF2-40B4-BE49-F238E27FC236}">
                <a16:creationId xmlns:a16="http://schemas.microsoft.com/office/drawing/2014/main" id="{0CB9C201-1920-0D4B-A397-4FBBB695AE21}"/>
              </a:ext>
            </a:extLst>
          </p:cNvPr>
          <p:cNvSpPr>
            <a:spLocks noGrp="1" noChangeArrowheads="1"/>
          </p:cNvSpPr>
          <p:nvPr>
            <p:ph type="title"/>
          </p:nvPr>
        </p:nvSpPr>
        <p:spPr>
          <a:xfrm>
            <a:off x="228600" y="138113"/>
            <a:ext cx="7818438" cy="547687"/>
          </a:xfrm>
          <a:ln/>
        </p:spPr>
        <p:txBody>
          <a:bodyPr/>
          <a:lstStyle/>
          <a:p>
            <a:r>
              <a:rPr altLang="en-US"/>
              <a:t>Function Code Structure</a:t>
            </a:r>
          </a:p>
        </p:txBody>
      </p:sp>
      <p:sp>
        <p:nvSpPr>
          <p:cNvPr id="21507" name="Rectangle 3">
            <a:extLst>
              <a:ext uri="{FF2B5EF4-FFF2-40B4-BE49-F238E27FC236}">
                <a16:creationId xmlns:a16="http://schemas.microsoft.com/office/drawing/2014/main" id="{2AB54EA1-2A90-934D-952F-3B50C3EA56BA}"/>
              </a:ext>
            </a:extLst>
          </p:cNvPr>
          <p:cNvSpPr>
            <a:spLocks noGrp="1" noChangeArrowheads="1"/>
          </p:cNvSpPr>
          <p:nvPr>
            <p:ph type="body" sz="half" idx="1"/>
          </p:nvPr>
        </p:nvSpPr>
        <p:spPr>
          <a:xfrm>
            <a:off x="228600" y="685800"/>
            <a:ext cx="4267200" cy="5638800"/>
          </a:xfrm>
        </p:spPr>
        <p:txBody>
          <a:bodyPr/>
          <a:lstStyle/>
          <a:p>
            <a:pPr marL="228600" indent="-228600" algn="ctr"/>
            <a:r>
              <a:rPr lang="en-US" altLang="en-US" sz="2400" b="1"/>
              <a:t>Structure</a:t>
            </a:r>
          </a:p>
          <a:p>
            <a:pPr marL="228600" indent="-228600" algn="ctr"/>
            <a:endParaRPr lang="en-US" altLang="en-US" sz="2400" b="1"/>
          </a:p>
          <a:p>
            <a:pPr marL="228600" indent="-228600">
              <a:buFont typeface="Wingdings" pitchFamily="2" charset="2"/>
              <a:buChar char="§"/>
            </a:pPr>
            <a:r>
              <a:rPr lang="en-US" altLang="en-US" sz="1800"/>
              <a:t>Two-Character Function</a:t>
            </a:r>
          </a:p>
          <a:p>
            <a:pPr lvl="1"/>
            <a:r>
              <a:rPr lang="en-US" altLang="en-US"/>
              <a:t>LK for Lookup</a:t>
            </a:r>
          </a:p>
          <a:p>
            <a:pPr lvl="1"/>
            <a:r>
              <a:rPr lang="en-US" altLang="en-US"/>
              <a:t>CF for Compare field</a:t>
            </a:r>
          </a:p>
          <a:p>
            <a:pPr marL="228600" indent="-228600">
              <a:buFont typeface="Wingdings" pitchFamily="2" charset="2"/>
              <a:buChar char="§"/>
            </a:pPr>
            <a:r>
              <a:rPr lang="en-US" altLang="en-US" sz="1800"/>
              <a:t>One-Character Source</a:t>
            </a:r>
          </a:p>
          <a:p>
            <a:pPr lvl="1"/>
            <a:r>
              <a:rPr lang="en-US" altLang="en-US"/>
              <a:t>E for Event File</a:t>
            </a:r>
          </a:p>
          <a:p>
            <a:pPr lvl="1"/>
            <a:r>
              <a:rPr lang="en-US" altLang="en-US"/>
              <a:t>L for Lookup</a:t>
            </a:r>
          </a:p>
          <a:p>
            <a:pPr lvl="1"/>
            <a:r>
              <a:rPr lang="en-US" altLang="en-US"/>
              <a:t>C for Constant</a:t>
            </a:r>
          </a:p>
          <a:p>
            <a:pPr marL="228600" indent="-228600">
              <a:buFont typeface="Wingdings" pitchFamily="2" charset="2"/>
              <a:buChar char="§"/>
            </a:pPr>
            <a:r>
              <a:rPr lang="en-US" altLang="en-US" sz="1800"/>
              <a:t>One-Character Target</a:t>
            </a:r>
          </a:p>
          <a:p>
            <a:pPr lvl="1"/>
            <a:r>
              <a:rPr lang="en-US" altLang="en-US"/>
              <a:t>E for Event File</a:t>
            </a:r>
          </a:p>
          <a:p>
            <a:pPr lvl="1"/>
            <a:r>
              <a:rPr lang="en-US" altLang="en-US"/>
              <a:t>L for Lookup</a:t>
            </a:r>
          </a:p>
          <a:p>
            <a:pPr lvl="1"/>
            <a:r>
              <a:rPr lang="en-US" altLang="en-US"/>
              <a:t>C for Constant</a:t>
            </a:r>
          </a:p>
          <a:p>
            <a:pPr lvl="1"/>
            <a:endParaRPr lang="en-US" altLang="en-US"/>
          </a:p>
        </p:txBody>
      </p:sp>
      <p:sp>
        <p:nvSpPr>
          <p:cNvPr id="21508" name="Rectangle 5">
            <a:extLst>
              <a:ext uri="{FF2B5EF4-FFF2-40B4-BE49-F238E27FC236}">
                <a16:creationId xmlns:a16="http://schemas.microsoft.com/office/drawing/2014/main" id="{EF4FB1AD-F02E-7347-BE71-22ABDF4BF6F7}"/>
              </a:ext>
            </a:extLst>
          </p:cNvPr>
          <p:cNvSpPr>
            <a:spLocks noGrp="1" noChangeArrowheads="1"/>
          </p:cNvSpPr>
          <p:nvPr>
            <p:ph type="body" sz="half" idx="2"/>
          </p:nvPr>
        </p:nvSpPr>
        <p:spPr>
          <a:xfrm>
            <a:off x="4648200" y="685800"/>
            <a:ext cx="4267200" cy="5638800"/>
          </a:xfrm>
        </p:spPr>
        <p:txBody>
          <a:bodyPr/>
          <a:lstStyle/>
          <a:p>
            <a:pPr marL="228600" indent="-228600" algn="ctr"/>
            <a:r>
              <a:rPr lang="en-US" altLang="en-US" sz="2400" b="1"/>
              <a:t>Examples</a:t>
            </a:r>
          </a:p>
          <a:p>
            <a:pPr marL="228600" indent="-228600" algn="ctr"/>
            <a:endParaRPr lang="en-US" altLang="en-US" sz="2400" b="1"/>
          </a:p>
          <a:p>
            <a:pPr marL="228600" indent="-228600">
              <a:buFont typeface="Wingdings" pitchFamily="2" charset="2"/>
              <a:buChar char="§"/>
            </a:pPr>
            <a:r>
              <a:rPr lang="en-US" altLang="en-US" sz="1800">
                <a:solidFill>
                  <a:srgbClr val="3366FF"/>
                </a:solidFill>
              </a:rPr>
              <a:t>CFEC</a:t>
            </a:r>
            <a:r>
              <a:rPr lang="en-US" altLang="en-US" sz="1800"/>
              <a:t> </a:t>
            </a:r>
          </a:p>
          <a:p>
            <a:pPr marL="627063" lvl="1"/>
            <a:r>
              <a:rPr lang="en-US" altLang="en-US">
                <a:solidFill>
                  <a:srgbClr val="3366FF"/>
                </a:solidFill>
              </a:rPr>
              <a:t>C</a:t>
            </a:r>
            <a:r>
              <a:rPr lang="en-US" altLang="en-US"/>
              <a:t>ompare </a:t>
            </a:r>
            <a:r>
              <a:rPr lang="en-US" altLang="en-US">
                <a:solidFill>
                  <a:srgbClr val="3366FF"/>
                </a:solidFill>
              </a:rPr>
              <a:t>F</a:t>
            </a:r>
            <a:r>
              <a:rPr lang="en-US" altLang="en-US"/>
              <a:t>ield</a:t>
            </a:r>
          </a:p>
          <a:p>
            <a:pPr marL="627063" lvl="1"/>
            <a:r>
              <a:rPr lang="en-US" altLang="en-US">
                <a:solidFill>
                  <a:srgbClr val="3366FF"/>
                </a:solidFill>
              </a:rPr>
              <a:t>E</a:t>
            </a:r>
            <a:r>
              <a:rPr lang="en-US" altLang="en-US"/>
              <a:t>vent File field to</a:t>
            </a:r>
          </a:p>
          <a:p>
            <a:pPr marL="627063" lvl="1"/>
            <a:r>
              <a:rPr lang="en-US" altLang="en-US">
                <a:solidFill>
                  <a:srgbClr val="3366FF"/>
                </a:solidFill>
              </a:rPr>
              <a:t>C</a:t>
            </a:r>
            <a:r>
              <a:rPr lang="en-US" altLang="en-US"/>
              <a:t>onstant</a:t>
            </a:r>
          </a:p>
          <a:p>
            <a:pPr marL="228600" indent="-228600">
              <a:buFont typeface="Wingdings" pitchFamily="2" charset="2"/>
              <a:buChar char="§"/>
            </a:pPr>
            <a:r>
              <a:rPr lang="en-US" altLang="en-US" sz="1800">
                <a:solidFill>
                  <a:srgbClr val="3366FF"/>
                </a:solidFill>
              </a:rPr>
              <a:t>LKL</a:t>
            </a:r>
          </a:p>
          <a:p>
            <a:pPr marL="627063" lvl="1"/>
            <a:r>
              <a:rPr lang="en-US" altLang="en-US"/>
              <a:t>Build </a:t>
            </a:r>
            <a:r>
              <a:rPr lang="en-US" altLang="en-US">
                <a:solidFill>
                  <a:srgbClr val="3366FF"/>
                </a:solidFill>
              </a:rPr>
              <a:t>L</a:t>
            </a:r>
            <a:r>
              <a:rPr lang="en-US" altLang="en-US"/>
              <a:t>ookup </a:t>
            </a:r>
            <a:r>
              <a:rPr lang="en-US" altLang="en-US">
                <a:solidFill>
                  <a:srgbClr val="3366FF"/>
                </a:solidFill>
              </a:rPr>
              <a:t>K</a:t>
            </a:r>
            <a:r>
              <a:rPr lang="en-US" altLang="en-US"/>
              <a:t>ey</a:t>
            </a:r>
          </a:p>
          <a:p>
            <a:pPr marL="627063" lvl="1"/>
            <a:r>
              <a:rPr lang="en-US" altLang="en-US"/>
              <a:t>From </a:t>
            </a:r>
            <a:r>
              <a:rPr lang="en-US" altLang="en-US">
                <a:solidFill>
                  <a:srgbClr val="3366FF"/>
                </a:solidFill>
              </a:rPr>
              <a:t>L</a:t>
            </a:r>
            <a:r>
              <a:rPr lang="en-US" altLang="en-US"/>
              <a:t>ookup field value</a:t>
            </a:r>
          </a:p>
          <a:p>
            <a:pPr marL="228600" indent="-228600">
              <a:buFont typeface="Wingdings" pitchFamily="2" charset="2"/>
              <a:buChar char="§"/>
            </a:pPr>
            <a:r>
              <a:rPr lang="en-US" altLang="en-US" sz="1800">
                <a:solidFill>
                  <a:srgbClr val="3366FF"/>
                </a:solidFill>
              </a:rPr>
              <a:t>SKE</a:t>
            </a:r>
          </a:p>
          <a:p>
            <a:pPr marL="627063" lvl="1"/>
            <a:r>
              <a:rPr lang="en-US" altLang="en-US"/>
              <a:t>Build </a:t>
            </a:r>
            <a:r>
              <a:rPr lang="en-US" altLang="en-US">
                <a:solidFill>
                  <a:srgbClr val="3366FF"/>
                </a:solidFill>
              </a:rPr>
              <a:t>S</a:t>
            </a:r>
            <a:r>
              <a:rPr lang="en-US" altLang="en-US"/>
              <a:t>ort </a:t>
            </a:r>
            <a:r>
              <a:rPr lang="en-US" altLang="en-US">
                <a:solidFill>
                  <a:srgbClr val="3366FF"/>
                </a:solidFill>
              </a:rPr>
              <a:t>K</a:t>
            </a:r>
            <a:r>
              <a:rPr lang="en-US" altLang="en-US"/>
              <a:t>ey</a:t>
            </a:r>
          </a:p>
          <a:p>
            <a:pPr marL="627063" lvl="1"/>
            <a:r>
              <a:rPr lang="en-US" altLang="en-US"/>
              <a:t>From </a:t>
            </a:r>
            <a:r>
              <a:rPr lang="en-US" altLang="en-US">
                <a:solidFill>
                  <a:srgbClr val="3366FF"/>
                </a:solidFill>
              </a:rPr>
              <a:t>E</a:t>
            </a:r>
            <a:r>
              <a:rPr lang="en-US" altLang="en-US"/>
              <a:t>vent File field</a:t>
            </a:r>
          </a:p>
          <a:p>
            <a:pPr marL="228600" indent="-228600">
              <a:buFont typeface="Wingdings" pitchFamily="2" charset="2"/>
              <a:buChar char="§"/>
            </a:pPr>
            <a:r>
              <a:rPr lang="en-US" altLang="en-US" sz="1800">
                <a:solidFill>
                  <a:srgbClr val="3366FF"/>
                </a:solidFill>
              </a:rPr>
              <a:t>DTC</a:t>
            </a:r>
          </a:p>
          <a:p>
            <a:pPr marL="627063" lvl="1"/>
            <a:r>
              <a:rPr lang="en-US" altLang="en-US"/>
              <a:t>Build a </a:t>
            </a:r>
            <a:r>
              <a:rPr lang="en-US" altLang="en-US">
                <a:solidFill>
                  <a:srgbClr val="3366FF"/>
                </a:solidFill>
              </a:rPr>
              <a:t>D</a:t>
            </a:r>
            <a:r>
              <a:rPr lang="en-US" altLang="en-US"/>
              <a:t>a</a:t>
            </a:r>
            <a:r>
              <a:rPr lang="en-US" altLang="en-US">
                <a:solidFill>
                  <a:srgbClr val="3366FF"/>
                </a:solidFill>
              </a:rPr>
              <a:t>t</a:t>
            </a:r>
            <a:r>
              <a:rPr lang="en-US" altLang="en-US"/>
              <a:t>a Column value</a:t>
            </a:r>
          </a:p>
          <a:p>
            <a:pPr marL="627063" lvl="1"/>
            <a:r>
              <a:rPr lang="en-US" altLang="en-US"/>
              <a:t>Using a </a:t>
            </a:r>
            <a:r>
              <a:rPr lang="en-US" altLang="en-US">
                <a:solidFill>
                  <a:srgbClr val="3366FF"/>
                </a:solidFill>
              </a:rPr>
              <a:t>C</a:t>
            </a:r>
            <a:r>
              <a:rPr lang="en-US" altLang="en-US"/>
              <a:t>onstant</a:t>
            </a:r>
          </a:p>
          <a:p>
            <a:pPr marL="627063" lvl="1"/>
            <a:endParaRPr lang="en-US" altLang="en-US"/>
          </a:p>
          <a:p>
            <a:pPr marL="627063" lvl="1"/>
            <a:endParaRPr lang="en-US" altLang="en-US"/>
          </a:p>
          <a:p>
            <a:pPr marL="228600" indent="-228600"/>
            <a:endParaRPr lang="en-US" altLang="en-US" sz="1800"/>
          </a:p>
        </p:txBody>
      </p:sp>
      <p:sp>
        <p:nvSpPr>
          <p:cNvPr id="21509" name="Rectangle 4">
            <a:extLst>
              <a:ext uri="{FF2B5EF4-FFF2-40B4-BE49-F238E27FC236}">
                <a16:creationId xmlns:a16="http://schemas.microsoft.com/office/drawing/2014/main" id="{F9D86746-D632-5148-B640-410F4761EC36}"/>
              </a:ext>
            </a:extLst>
          </p:cNvPr>
          <p:cNvSpPr>
            <a:spLocks noChangeArrowheads="1"/>
          </p:cNvSpPr>
          <p:nvPr/>
        </p:nvSpPr>
        <p:spPr bwMode="auto">
          <a:xfrm>
            <a:off x="4724400" y="685800"/>
            <a:ext cx="3657600" cy="563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Aft>
                <a:spcPct val="10000"/>
              </a:spcAft>
              <a:buClr>
                <a:schemeClr val="tx1"/>
              </a:buClr>
              <a:buFont typeface="Wingdings" pitchFamily="2" charset="2"/>
              <a:defRPr sz="2000">
                <a:solidFill>
                  <a:schemeClr val="tx1"/>
                </a:solidFill>
                <a:latin typeface="Arial" panose="020B0604020202020204" pitchFamily="34" charset="0"/>
              </a:defRPr>
            </a:lvl1pPr>
            <a:lvl2pPr marL="563563" indent="-220663">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lvl="1"/>
            <a:endParaRPr lang="en-US" altLang="en-US"/>
          </a:p>
        </p:txBody>
      </p:sp>
      <p:pic>
        <p:nvPicPr>
          <p:cNvPr id="2" name="Online Media 1" descr="Recorded Sound">
            <a:hlinkClick r:id="" action="ppaction://media"/>
            <a:extLst>
              <a:ext uri="{FF2B5EF4-FFF2-40B4-BE49-F238E27FC236}">
                <a16:creationId xmlns:a16="http://schemas.microsoft.com/office/drawing/2014/main" id="{6ED7722C-4638-D54C-B528-B9BAAEBE60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600" y="2819400"/>
            <a:ext cx="812800" cy="812800"/>
          </a:xfrm>
          <a:prstGeom prst="rect">
            <a:avLst/>
          </a:prstGeom>
        </p:spPr>
      </p:pic>
    </p:spTree>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9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9">
            <a:extLst>
              <a:ext uri="{FF2B5EF4-FFF2-40B4-BE49-F238E27FC236}">
                <a16:creationId xmlns:a16="http://schemas.microsoft.com/office/drawing/2014/main" id="{EF3EF871-6CE6-5244-8C15-4854B8BDA408}"/>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E25DE809-3AD2-4C40-B444-B24EFC20FEB0}" type="slidenum">
              <a:rPr lang="en-AU" altLang="en-US" sz="1400">
                <a:solidFill>
                  <a:schemeClr val="hlink"/>
                </a:solidFill>
              </a:rPr>
              <a:pPr>
                <a:spcAft>
                  <a:spcPct val="0"/>
                </a:spcAft>
                <a:buClrTx/>
                <a:buFontTx/>
                <a:buNone/>
              </a:pPr>
              <a:t>8</a:t>
            </a:fld>
            <a:endParaRPr lang="en-AU" altLang="en-US" sz="1400">
              <a:solidFill>
                <a:schemeClr val="hlink"/>
              </a:solidFill>
            </a:endParaRPr>
          </a:p>
        </p:txBody>
      </p:sp>
      <p:sp>
        <p:nvSpPr>
          <p:cNvPr id="23554" name="Rectangle 2">
            <a:extLst>
              <a:ext uri="{FF2B5EF4-FFF2-40B4-BE49-F238E27FC236}">
                <a16:creationId xmlns:a16="http://schemas.microsoft.com/office/drawing/2014/main" id="{D8E715D9-1169-EA43-B3D3-270C7FD8B073}"/>
              </a:ext>
            </a:extLst>
          </p:cNvPr>
          <p:cNvSpPr>
            <a:spLocks noGrp="1" noChangeArrowheads="1"/>
          </p:cNvSpPr>
          <p:nvPr>
            <p:ph type="title" idx="4294967295"/>
          </p:nvPr>
        </p:nvSpPr>
        <p:spPr/>
        <p:txBody>
          <a:bodyPr/>
          <a:lstStyle/>
          <a:p>
            <a:pPr eaLnBrk="1" hangingPunct="1"/>
            <a:r>
              <a:rPr lang="en-US" altLang="en-US"/>
              <a:t>Logic Table Structure Sequence Number</a:t>
            </a:r>
          </a:p>
        </p:txBody>
      </p:sp>
      <p:sp>
        <p:nvSpPr>
          <p:cNvPr id="23555" name="Rectangle 3">
            <a:extLst>
              <a:ext uri="{FF2B5EF4-FFF2-40B4-BE49-F238E27FC236}">
                <a16:creationId xmlns:a16="http://schemas.microsoft.com/office/drawing/2014/main" id="{A1C0A825-40A5-F34B-A7E7-C10375EB504C}"/>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23556" name="Rectangle 4">
            <a:extLst>
              <a:ext uri="{FF2B5EF4-FFF2-40B4-BE49-F238E27FC236}">
                <a16:creationId xmlns:a16="http://schemas.microsoft.com/office/drawing/2014/main" id="{52359951-8001-804E-A17A-F814E3DDD82E}"/>
              </a:ext>
            </a:extLst>
          </p:cNvPr>
          <p:cNvSpPr>
            <a:spLocks noChangeArrowheads="1"/>
          </p:cNvSpPr>
          <p:nvPr/>
        </p:nvSpPr>
        <p:spPr bwMode="auto">
          <a:xfrm>
            <a:off x="3124200" y="1143000"/>
            <a:ext cx="4572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23557" name="Rectangle 5">
            <a:extLst>
              <a:ext uri="{FF2B5EF4-FFF2-40B4-BE49-F238E27FC236}">
                <a16:creationId xmlns:a16="http://schemas.microsoft.com/office/drawing/2014/main" id="{B083B994-94FA-DF4D-9327-CB655A43C585}"/>
              </a:ext>
            </a:extLst>
          </p:cNvPr>
          <p:cNvSpPr>
            <a:spLocks noChangeArrowheads="1"/>
          </p:cNvSpPr>
          <p:nvPr/>
        </p:nvSpPr>
        <p:spPr bwMode="auto">
          <a:xfrm>
            <a:off x="3124200" y="2590800"/>
            <a:ext cx="457200" cy="2286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9C4EA5CF-A949-E048-85DC-8E649A7EE40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219325" y="2753880"/>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8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9">
            <a:extLst>
              <a:ext uri="{FF2B5EF4-FFF2-40B4-BE49-F238E27FC236}">
                <a16:creationId xmlns:a16="http://schemas.microsoft.com/office/drawing/2014/main" id="{CC182FFB-160D-9448-8BCA-DAED6C3E66E2}"/>
              </a:ext>
            </a:extLst>
          </p:cNvPr>
          <p:cNvSpPr>
            <a:spLocks noGrp="1" noChangeArrowheads="1"/>
          </p:cNvSpPr>
          <p:nvPr>
            <p:ph type="sldNum" sz="quarter" idx="10"/>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a:spcAft>
                <a:spcPct val="0"/>
              </a:spcAft>
              <a:buClrTx/>
              <a:buFontTx/>
              <a:buNone/>
            </a:pPr>
            <a:fld id="{5CF0549D-1A90-B643-A447-BCA2028F7113}" type="slidenum">
              <a:rPr lang="en-AU" altLang="en-US" sz="1400">
                <a:solidFill>
                  <a:schemeClr val="hlink"/>
                </a:solidFill>
              </a:rPr>
              <a:pPr>
                <a:spcAft>
                  <a:spcPct val="0"/>
                </a:spcAft>
                <a:buClrTx/>
                <a:buFontTx/>
                <a:buNone/>
              </a:pPr>
              <a:t>9</a:t>
            </a:fld>
            <a:endParaRPr lang="en-AU" altLang="en-US" sz="1400">
              <a:solidFill>
                <a:schemeClr val="hlink"/>
              </a:solidFill>
            </a:endParaRPr>
          </a:p>
        </p:txBody>
      </p:sp>
      <p:sp>
        <p:nvSpPr>
          <p:cNvPr id="25602" name="Rectangle 2">
            <a:extLst>
              <a:ext uri="{FF2B5EF4-FFF2-40B4-BE49-F238E27FC236}">
                <a16:creationId xmlns:a16="http://schemas.microsoft.com/office/drawing/2014/main" id="{E654FBF0-B10F-B04A-BDE4-68BA0A323A19}"/>
              </a:ext>
            </a:extLst>
          </p:cNvPr>
          <p:cNvSpPr>
            <a:spLocks noGrp="1" noChangeArrowheads="1"/>
          </p:cNvSpPr>
          <p:nvPr>
            <p:ph type="title" idx="4294967295"/>
          </p:nvPr>
        </p:nvSpPr>
        <p:spPr/>
        <p:txBody>
          <a:bodyPr/>
          <a:lstStyle/>
          <a:p>
            <a:pPr eaLnBrk="1" hangingPunct="1"/>
            <a:r>
              <a:rPr lang="en-US" altLang="en-US"/>
              <a:t>Logic Table Structure Meta Data</a:t>
            </a:r>
          </a:p>
        </p:txBody>
      </p:sp>
      <p:sp>
        <p:nvSpPr>
          <p:cNvPr id="25603" name="Rectangle 3">
            <a:extLst>
              <a:ext uri="{FF2B5EF4-FFF2-40B4-BE49-F238E27FC236}">
                <a16:creationId xmlns:a16="http://schemas.microsoft.com/office/drawing/2014/main" id="{35E3FBEB-72E0-A243-B064-71B850CCD7DC}"/>
              </a:ext>
            </a:extLst>
          </p:cNvPr>
          <p:cNvSpPr>
            <a:spLocks noChangeArrowheads="1"/>
          </p:cNvSpPr>
          <p:nvPr/>
        </p:nvSpPr>
        <p:spPr bwMode="auto">
          <a:xfrm>
            <a:off x="838200" y="1143000"/>
            <a:ext cx="7273925"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LOGIC  GOTO  GOTO FUNC SEQ    LR FIELD      SOURCE       OTHER DATA    </a:t>
            </a:r>
          </a:p>
          <a:p>
            <a:pPr eaLnBrk="1" hangingPunct="1">
              <a:spcAft>
                <a:spcPct val="0"/>
              </a:spcAft>
              <a:buClrTx/>
              <a:buFontTx/>
              <a:buNone/>
            </a:pPr>
            <a:r>
              <a:rPr lang="en-US" altLang="ja-JP" sz="1200" u="sng">
                <a:latin typeface="Courier New" panose="02070309020205020404" pitchFamily="49" charset="0"/>
                <a:ea typeface="MS PGothic" panose="020B0600070205080204" pitchFamily="34" charset="-128"/>
                <a:cs typeface="Courier New" panose="02070309020205020404" pitchFamily="49" charset="0"/>
              </a:rPr>
              <a:t>    ROW  ROW1  ROW2 CODE NUM    ID    ID  POS  LEN FM CN D CMP LEN1 VALUE1 </a:t>
            </a:r>
            <a:endParaRPr lang="en-US" altLang="ja-JP" sz="1200">
              <a:latin typeface="Courier New" panose="02070309020205020404" pitchFamily="49" charset="0"/>
              <a:ea typeface="MS PGothic" panose="020B0600070205080204" pitchFamily="34" charset="-128"/>
              <a:cs typeface="Courier New" panose="02070309020205020404" pitchFamily="49" charset="0"/>
            </a:endParaRP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1             HD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2             RENX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VIEW ID: 00003261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3             NV        1264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4     5     6 CFEC      1264 63311    1    9  3      001 0009 522349999</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5             WRIN   1                                            </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FILE ID: 00001284</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6             ES</a:t>
            </a:r>
          </a:p>
          <a:p>
            <a:pPr eaLnBrk="1" hangingPunct="1">
              <a:spcAft>
                <a:spcPct val="0"/>
              </a:spcAft>
              <a:buClrTx/>
              <a:buFontTx/>
              <a:buNone/>
            </a:pPr>
            <a:r>
              <a:rPr lang="en-US" altLang="ja-JP" sz="1200">
                <a:latin typeface="Courier New" panose="02070309020205020404" pitchFamily="49" charset="0"/>
                <a:ea typeface="MS PGothic" panose="020B0600070205080204" pitchFamily="34" charset="-128"/>
                <a:cs typeface="Courier New" panose="02070309020205020404" pitchFamily="49" charset="0"/>
              </a:rPr>
              <a:t>      7             EN</a:t>
            </a:r>
          </a:p>
        </p:txBody>
      </p:sp>
      <p:sp>
        <p:nvSpPr>
          <p:cNvPr id="25604" name="Rectangle 4">
            <a:extLst>
              <a:ext uri="{FF2B5EF4-FFF2-40B4-BE49-F238E27FC236}">
                <a16:creationId xmlns:a16="http://schemas.microsoft.com/office/drawing/2014/main" id="{7258D674-0A35-6348-B28E-931BEBFE55AF}"/>
              </a:ext>
            </a:extLst>
          </p:cNvPr>
          <p:cNvSpPr>
            <a:spLocks noChangeArrowheads="1"/>
          </p:cNvSpPr>
          <p:nvPr/>
        </p:nvSpPr>
        <p:spPr bwMode="auto">
          <a:xfrm>
            <a:off x="3657600" y="1143000"/>
            <a:ext cx="1066800" cy="3810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sp>
        <p:nvSpPr>
          <p:cNvPr id="25605" name="Rectangle 5">
            <a:extLst>
              <a:ext uri="{FF2B5EF4-FFF2-40B4-BE49-F238E27FC236}">
                <a16:creationId xmlns:a16="http://schemas.microsoft.com/office/drawing/2014/main" id="{D93D77CF-EFF3-FC40-BE3F-5FFFC4FFF285}"/>
              </a:ext>
            </a:extLst>
          </p:cNvPr>
          <p:cNvSpPr>
            <a:spLocks noChangeArrowheads="1"/>
          </p:cNvSpPr>
          <p:nvPr/>
        </p:nvSpPr>
        <p:spPr bwMode="auto">
          <a:xfrm>
            <a:off x="3619500" y="2260600"/>
            <a:ext cx="1028700" cy="406400"/>
          </a:xfrm>
          <a:prstGeom prst="rect">
            <a:avLst/>
          </a:prstGeom>
          <a:noFill/>
          <a:ln w="9525">
            <a:solidFill>
              <a:srgbClr val="3366FF"/>
            </a:solidFill>
            <a:miter lim="800000"/>
            <a:headEnd/>
            <a:tailEnd/>
          </a:ln>
          <a:effectLst>
            <a:prstShdw prst="shdw17" dist="17961" dir="2700000">
              <a:srgbClr val="1F3D99">
                <a:alpha val="74997"/>
              </a:srgbClr>
            </a:prstShdw>
          </a:effectLst>
          <a:extLst>
            <a:ext uri="{909E8E84-426E-40DD-AFC4-6F175D3DCCD1}">
              <a14:hiddenFill xmlns:a14="http://schemas.microsoft.com/office/drawing/2010/main">
                <a:solidFill>
                  <a:srgbClr val="FFFFFF"/>
                </a:solidFill>
              </a14:hiddenFill>
            </a:ext>
          </a:extLst>
        </p:spPr>
        <p:txBody>
          <a:bodyPr wrap="none" anchor="ctr"/>
          <a:lstStyle>
            <a:lvl1pPr>
              <a:spcAft>
                <a:spcPct val="10000"/>
              </a:spcAft>
              <a:buClr>
                <a:schemeClr val="tx1"/>
              </a:buClr>
              <a:buFont typeface="Wingdings" pitchFamily="2" charset="2"/>
              <a:defRPr sz="2000">
                <a:solidFill>
                  <a:schemeClr val="tx1"/>
                </a:solidFill>
                <a:latin typeface="Arial" panose="020B0604020202020204" pitchFamily="34" charset="0"/>
              </a:defRPr>
            </a:lvl1pPr>
            <a:lvl2pPr marL="742950" indent="-285750">
              <a:spcAft>
                <a:spcPct val="5000"/>
              </a:spcAft>
              <a:buClr>
                <a:schemeClr val="tx1"/>
              </a:buClr>
              <a:buFont typeface="Wingdings" pitchFamily="2" charset="2"/>
              <a:buChar char="§"/>
              <a:defRPr sz="2000">
                <a:solidFill>
                  <a:schemeClr val="tx1"/>
                </a:solidFill>
                <a:latin typeface="Arial" panose="020B0604020202020204" pitchFamily="34" charset="0"/>
              </a:defRPr>
            </a:lvl2pPr>
            <a:lvl3pPr marL="1143000" indent="-228600">
              <a:spcAft>
                <a:spcPct val="5000"/>
              </a:spcAft>
              <a:buClr>
                <a:schemeClr val="tx1"/>
              </a:buClr>
              <a:buChar char="o"/>
              <a:defRPr>
                <a:solidFill>
                  <a:schemeClr val="tx1"/>
                </a:solidFill>
                <a:latin typeface="Arial" panose="020B0604020202020204" pitchFamily="34" charset="0"/>
              </a:defRPr>
            </a:lvl3pPr>
            <a:lvl4pPr marL="1600200" indent="-228600">
              <a:spcAft>
                <a:spcPct val="5000"/>
              </a:spcAft>
              <a:buClr>
                <a:schemeClr val="tx1"/>
              </a:buClr>
              <a:buFont typeface="Wingdings" pitchFamily="2" charset="2"/>
              <a:buChar char="Ø"/>
              <a:defRPr>
                <a:solidFill>
                  <a:schemeClr val="tx1"/>
                </a:solidFill>
                <a:latin typeface="Arial" panose="020B0604020202020204" pitchFamily="34" charset="0"/>
              </a:defRPr>
            </a:lvl4pPr>
            <a:lvl5pPr marL="2057400" indent="-228600">
              <a:spcBef>
                <a:spcPct val="20000"/>
              </a:spcBef>
              <a:buClr>
                <a:schemeClr val="bg1"/>
              </a:buClr>
              <a:buChar char="»"/>
              <a:defRPr sz="1600">
                <a:solidFill>
                  <a:schemeClr val="bg1"/>
                </a:solidFill>
                <a:latin typeface="Arial" panose="020B0604020202020204" pitchFamily="34" charset="0"/>
              </a:defRPr>
            </a:lvl5pPr>
            <a:lvl6pPr marL="25146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6pPr>
            <a:lvl7pPr marL="29718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7pPr>
            <a:lvl8pPr marL="34290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8pPr>
            <a:lvl9pPr marL="3886200" indent="-228600" eaLnBrk="0" fontAlgn="base" hangingPunct="0">
              <a:spcBef>
                <a:spcPct val="20000"/>
              </a:spcBef>
              <a:spcAft>
                <a:spcPct val="0"/>
              </a:spcAft>
              <a:buClr>
                <a:schemeClr val="bg1"/>
              </a:buClr>
              <a:buChar char="»"/>
              <a:defRPr sz="1600">
                <a:solidFill>
                  <a:schemeClr val="bg1"/>
                </a:solidFill>
                <a:latin typeface="Arial" panose="020B0604020202020204" pitchFamily="34" charset="0"/>
              </a:defRPr>
            </a:lvl9pPr>
          </a:lstStyle>
          <a:p>
            <a:pPr eaLnBrk="1" hangingPunct="1">
              <a:lnSpc>
                <a:spcPct val="90000"/>
              </a:lnSpc>
              <a:spcAft>
                <a:spcPct val="0"/>
              </a:spcAft>
              <a:buClrTx/>
              <a:buFontTx/>
              <a:buNone/>
            </a:pPr>
            <a:endParaRPr lang="en-US" altLang="en-US" sz="2200">
              <a:solidFill>
                <a:schemeClr val="hlink"/>
              </a:solidFill>
            </a:endParaRPr>
          </a:p>
        </p:txBody>
      </p:sp>
      <p:pic>
        <p:nvPicPr>
          <p:cNvPr id="2" name="Online Media 1" descr="Recorded Sound">
            <a:hlinkClick r:id="" action="ppaction://media"/>
            <a:extLst>
              <a:ext uri="{FF2B5EF4-FFF2-40B4-BE49-F238E27FC236}">
                <a16:creationId xmlns:a16="http://schemas.microsoft.com/office/drawing/2014/main" id="{788938BC-3EAE-204C-A294-53E2B98D42D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667000" y="3019425"/>
            <a:ext cx="812800" cy="812800"/>
          </a:xfrm>
          <a:prstGeom prst="rect">
            <a:avLst/>
          </a:prstGeom>
        </p:spPr>
      </p:pic>
    </p:spTree>
    <p:custDataLst>
      <p:tags r:id="rId1"/>
    </p:custDataLst>
  </p:cSld>
  <p:clrMapOvr>
    <a:masterClrMapping/>
  </p:clrMapOvr>
  <p:transition spd="slow"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8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1"/>
  <p:tag name="PUBLISH_TITLE" val="IBM Security AppScan Source V8.6 - User Administration"/>
  <p:tag name="ARTICULATE_PUBLISH_PATH" val="C:\$User\Articulates\AppScan Source Articulates\4 AppScan Source - Admin\final articulate"/>
  <p:tag name="ARTICULATE_LOGO" val="IBM_logoR_blue_light_blue_bkg.jpg"/>
  <p:tag name="ARTICULATE_PRESENTER" val="(None selected)"/>
  <p:tag name="ARTICULATE_PRESENTER_GUID" val="9869030842"/>
  <p:tag name="ARTICULATE_LMS" val="0"/>
  <p:tag name="ARTICULATE_TEMPLATE" val="Blue Light"/>
  <p:tag name="LMS_PUBLISH" val="No"/>
  <p:tag name="PRESENTER_PREVIEW_MODE" val="0"/>
  <p:tag name="PRESENTER_PREVIEW_START" val="1"/>
  <p:tag name="PLAYERLOGOHEIGHT" val="56"/>
  <p:tag name="PLAYERLOGOWIDTH" val="144"/>
  <p:tag name="LAUNCHINNEWWINDOW" val="0"/>
  <p:tag name="LASTPUBLISHED" val="C:\$User\Articulates\AppScan Source Articulates\4 AppScan Source - Admin\final articulate\IBM Security AppScan Source V8.6 - User Administration\player.html"/>
</p:tagLst>
</file>

<file path=ppt/tags/tag1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1.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1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2.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1.mp3"/>
  <p:tag name="AUDIO_ID" val="256"/>
  <p:tag name="ELAPSEDTIME" val="14.263"/>
  <p:tag name="ARTICULATE_SLIDE_GUID" val="5bd8eee0-c07b-4260-bfb4-f57e3e7e937f"/>
  <p:tag name="ARTICULATE_SLIDE_NAV" val="1"/>
</p:tagLst>
</file>

<file path=ppt/tags/tag20.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3.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4.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5.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6.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7.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8.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ags/tag9.xml><?xml version="1.0" encoding="utf-8"?>
<p:tagLst xmlns:a="http://schemas.openxmlformats.org/drawingml/2006/main" xmlns:r="http://schemas.openxmlformats.org/officeDocument/2006/relationships" xmlns:p="http://schemas.openxmlformats.org/presentationml/2006/main">
  <p:tag name="AUDIO_IMPORT" val="C:\$User\Articulates\AppScan Source Articulates\4 AppScan Source - Admin\audio\user admin_slide_02.mp3"/>
  <p:tag name="AUDIO_ID" val="278"/>
  <p:tag name="ELAPSEDTIME" val="24.974"/>
  <p:tag name="ARTICULATE_SLIDE_GUID" val="9c07966b-4e6b-4719-8401-97f758f544fd"/>
  <p:tag name="ARTICULATE_SLIDE_NAV" val="2"/>
</p:tagLst>
</file>

<file path=ppt/theme/theme1.xml><?xml version="1.0" encoding="utf-8"?>
<a:theme xmlns:a="http://schemas.openxmlformats.org/drawingml/2006/main" name="Commercial3-11">
  <a:themeElements>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fontScheme name="Commercial3-1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a:spPr>
      <a:bodyPr wrap="none" anchor="ctr"/>
      <a:lstStyle>
        <a:defPPr>
          <a:defRPr/>
        </a:defPPr>
      </a:lstStyle>
    </a:spDef>
    <a:lnDef>
      <a:spPr bwMode="auto">
        <a:noFill/>
        <a:ln w="9525">
          <a:solidFill>
            <a:srgbClr val="3366FF"/>
          </a:solidFill>
          <a:round/>
          <a:headEnd/>
          <a:tailEnd type="triangle" w="med" len="med"/>
        </a:ln>
        <a:effectLst>
          <a:prstShdw prst="shdw17" dist="17961" dir="2700000">
            <a:srgbClr val="1F3D99"/>
          </a:prstShdw>
        </a:effectLst>
        <a:extLst>
          <a:ext uri="{909E8E84-426E-40DD-AFC4-6F175D3DCCD1}">
            <a14:hiddenFill xmlns:a14="http://schemas.microsoft.com/office/drawing/2010/main">
              <a:noFill/>
            </a14:hiddenFill>
          </a:ext>
        </a:extLst>
      </a:spPr>
      <a:bodyPr/>
      <a:lstStyle/>
    </a:lnDef>
  </a:objectDefaults>
  <a:extraClrSchemeLst>
    <a:extraClrScheme>
      <a:clrScheme name="Commercial3-11 1">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7889FB"/>
        </a:hlink>
        <a:folHlink>
          <a:srgbClr val="9900CC"/>
        </a:folHlink>
      </a:clrScheme>
      <a:clrMap bg1="lt1" tx1="dk1" bg2="lt2" tx2="dk2" accent1="accent1" accent2="accent2" accent3="accent3" accent4="accent4" accent5="accent5" accent6="accent6" hlink="hlink" folHlink="folHlink"/>
    </a:extraClrScheme>
    <a:extraClrScheme>
      <a:clrScheme name="Commercial3-11 2">
        <a:dk1>
          <a:srgbClr val="000000"/>
        </a:dk1>
        <a:lt1>
          <a:srgbClr val="FFFFFF"/>
        </a:lt1>
        <a:dk2>
          <a:srgbClr val="000000"/>
        </a:dk2>
        <a:lt2>
          <a:srgbClr val="808080"/>
        </a:lt2>
        <a:accent1>
          <a:srgbClr val="7889FB"/>
        </a:accent1>
        <a:accent2>
          <a:srgbClr val="009999"/>
        </a:accent2>
        <a:accent3>
          <a:srgbClr val="FFFFFF"/>
        </a:accent3>
        <a:accent4>
          <a:srgbClr val="000000"/>
        </a:accent4>
        <a:accent5>
          <a:srgbClr val="BEC4FD"/>
        </a:accent5>
        <a:accent6>
          <a:srgbClr val="008A8A"/>
        </a:accent6>
        <a:hlink>
          <a:srgbClr val="1E72FA"/>
        </a:hlink>
        <a:folHlink>
          <a:srgbClr val="9900C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Security</Template>
  <TotalTime>38720</TotalTime>
  <Words>6296</Words>
  <Application>Microsoft Macintosh PowerPoint</Application>
  <PresentationFormat>On-screen Show (4:3)</PresentationFormat>
  <Paragraphs>766</Paragraphs>
  <Slides>26</Slides>
  <Notes>26</Notes>
  <HiddenSlides>0</HiddenSlides>
  <MMClips>26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Courier New</vt:lpstr>
      <vt:lpstr>Wingdings</vt:lpstr>
      <vt:lpstr>Commercial3-11</vt:lpstr>
      <vt:lpstr>: GenevaERS Advanced Training   Module 11  Logic Table Introduction and Trace Facilities </vt:lpstr>
      <vt:lpstr>Module Objectives</vt:lpstr>
      <vt:lpstr>Workbench and the Logic Table</vt:lpstr>
      <vt:lpstr>Overview</vt:lpstr>
      <vt:lpstr>Logic Table Structure Row Numbers</vt:lpstr>
      <vt:lpstr>Logic Table Structure Function Codes</vt:lpstr>
      <vt:lpstr>Function Code Structure</vt:lpstr>
      <vt:lpstr>Logic Table Structure Sequence Number</vt:lpstr>
      <vt:lpstr>Logic Table Structure Meta Data</vt:lpstr>
      <vt:lpstr>Logic Table Structure Source</vt:lpstr>
      <vt:lpstr>Logic Table Structure Target</vt:lpstr>
      <vt:lpstr>The Copy-Input View</vt:lpstr>
      <vt:lpstr>Logic Table HD and EN Functions</vt:lpstr>
      <vt:lpstr>Logic Table RENX and ES Functions</vt:lpstr>
      <vt:lpstr>Logic Table NV and WR Functions</vt:lpstr>
      <vt:lpstr>Logic Table CFEC Functions</vt:lpstr>
      <vt:lpstr>True and False Rows</vt:lpstr>
      <vt:lpstr>Logic Table Trace</vt:lpstr>
      <vt:lpstr>Logic Table Trace Parameters</vt:lpstr>
      <vt:lpstr>Logic Table Trace Format</vt:lpstr>
      <vt:lpstr>Logic Table Trace Records and Rows</vt:lpstr>
      <vt:lpstr>Logic Table Trace Record 1 Example</vt:lpstr>
      <vt:lpstr>Logic Table Trace Record 2 Example</vt:lpstr>
      <vt:lpstr>Logic Table Trace Record 3 Example</vt:lpstr>
      <vt:lpstr>Function Overview</vt:lpstr>
      <vt:lpstr>Function to Module Reference</vt:lpstr>
    </vt:vector>
  </TitlesOfParts>
  <Company>IBM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Unit title</dc:title>
  <dc:creator>mdimond</dc:creator>
  <cp:lastModifiedBy>Kip M Twitchell</cp:lastModifiedBy>
  <cp:revision>889</cp:revision>
  <dcterms:created xsi:type="dcterms:W3CDTF">2011-01-28T15:28:21Z</dcterms:created>
  <dcterms:modified xsi:type="dcterms:W3CDTF">2022-05-12T01:33:44Z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UseProject">
    <vt:lpwstr>1</vt:lpwstr>
  </property>
  <property fmtid="{D5CDD505-2E9C-101B-9397-08002B2CF9AE}" pid="3" name="ArticulateGUID">
    <vt:lpwstr>AEEE2523-E259-404F-B16D-C91A63ADB5AF</vt:lpwstr>
  </property>
  <property fmtid="{D5CDD505-2E9C-101B-9397-08002B2CF9AE}" pid="4" name="ArticulatePath">
    <vt:lpwstr>IBM Security AppScan Source V8.6 - User Administration</vt:lpwstr>
  </property>
  <property fmtid="{D5CDD505-2E9C-101B-9397-08002B2CF9AE}" pid="5" name="ArticulateProjectFull">
    <vt:lpwstr>C:\$User\Articulates\AppScan Source Articulates\4 AppScan Source - Admin\IBM Security AppScan Source V8.6 - User Administration.ppta</vt:lpwstr>
  </property>
</Properties>
</file>